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312" r:id="rId2"/>
  </p:sldMasterIdLst>
  <p:notesMasterIdLst>
    <p:notesMasterId r:id="rId67"/>
  </p:notesMasterIdLst>
  <p:sldIdLst>
    <p:sldId id="285" r:id="rId3"/>
    <p:sldId id="304" r:id="rId4"/>
    <p:sldId id="305" r:id="rId5"/>
    <p:sldId id="359" r:id="rId6"/>
    <p:sldId id="432" r:id="rId7"/>
    <p:sldId id="314" r:id="rId8"/>
    <p:sldId id="433" r:id="rId9"/>
    <p:sldId id="361" r:id="rId10"/>
    <p:sldId id="303" r:id="rId11"/>
    <p:sldId id="306" r:id="rId12"/>
    <p:sldId id="308" r:id="rId13"/>
    <p:sldId id="389" r:id="rId14"/>
    <p:sldId id="388" r:id="rId15"/>
    <p:sldId id="409" r:id="rId16"/>
    <p:sldId id="410" r:id="rId17"/>
    <p:sldId id="370" r:id="rId18"/>
    <p:sldId id="405" r:id="rId19"/>
    <p:sldId id="406" r:id="rId20"/>
    <p:sldId id="407" r:id="rId21"/>
    <p:sldId id="408" r:id="rId22"/>
    <p:sldId id="371" r:id="rId23"/>
    <p:sldId id="427" r:id="rId24"/>
    <p:sldId id="425" r:id="rId25"/>
    <p:sldId id="404" r:id="rId26"/>
    <p:sldId id="372" r:id="rId27"/>
    <p:sldId id="426" r:id="rId28"/>
    <p:sldId id="373" r:id="rId29"/>
    <p:sldId id="397" r:id="rId30"/>
    <p:sldId id="374" r:id="rId31"/>
    <p:sldId id="398" r:id="rId32"/>
    <p:sldId id="375" r:id="rId33"/>
    <p:sldId id="399" r:id="rId34"/>
    <p:sldId id="376" r:id="rId35"/>
    <p:sldId id="400" r:id="rId36"/>
    <p:sldId id="377" r:id="rId37"/>
    <p:sldId id="401" r:id="rId38"/>
    <p:sldId id="378" r:id="rId39"/>
    <p:sldId id="428" r:id="rId40"/>
    <p:sldId id="429" r:id="rId41"/>
    <p:sldId id="379" r:id="rId42"/>
    <p:sldId id="403" r:id="rId43"/>
    <p:sldId id="430" r:id="rId44"/>
    <p:sldId id="431" r:id="rId45"/>
    <p:sldId id="424" r:id="rId46"/>
    <p:sldId id="385" r:id="rId47"/>
    <p:sldId id="415" r:id="rId48"/>
    <p:sldId id="416" r:id="rId49"/>
    <p:sldId id="417" r:id="rId50"/>
    <p:sldId id="418" r:id="rId51"/>
    <p:sldId id="422" r:id="rId52"/>
    <p:sldId id="423" r:id="rId53"/>
    <p:sldId id="411" r:id="rId54"/>
    <p:sldId id="412" r:id="rId55"/>
    <p:sldId id="394" r:id="rId56"/>
    <p:sldId id="390" r:id="rId57"/>
    <p:sldId id="391" r:id="rId58"/>
    <p:sldId id="392" r:id="rId59"/>
    <p:sldId id="421" r:id="rId60"/>
    <p:sldId id="396" r:id="rId61"/>
    <p:sldId id="435" r:id="rId62"/>
    <p:sldId id="436" r:id="rId63"/>
    <p:sldId id="437" r:id="rId64"/>
    <p:sldId id="434" r:id="rId65"/>
    <p:sldId id="301" r:id="rId66"/>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3A7B0-26E1-4D43-A1AD-5252879F88EB}" v="5" dt="2023-01-02T17:13:41.2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6" y="-3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hiru Herath" userId="41e2180c-5ff2-4961-ad0c-0ece2bd5f997" providerId="ADAL" clId="{1983A7B0-26E1-4D43-A1AD-5252879F88EB}"/>
    <pc:docChg chg="undo custSel modSld">
      <pc:chgData name="Thahiru Herath" userId="41e2180c-5ff2-4961-ad0c-0ece2bd5f997" providerId="ADAL" clId="{1983A7B0-26E1-4D43-A1AD-5252879F88EB}" dt="2023-01-02T17:13:41.200" v="14" actId="14826"/>
      <pc:docMkLst>
        <pc:docMk/>
      </pc:docMkLst>
      <pc:sldChg chg="modSp">
        <pc:chgData name="Thahiru Herath" userId="41e2180c-5ff2-4961-ad0c-0ece2bd5f997" providerId="ADAL" clId="{1983A7B0-26E1-4D43-A1AD-5252879F88EB}" dt="2023-01-02T17:13:41.200" v="14" actId="14826"/>
        <pc:sldMkLst>
          <pc:docMk/>
          <pc:sldMk cId="3108713198" sldId="417"/>
        </pc:sldMkLst>
        <pc:picChg chg="mod">
          <ac:chgData name="Thahiru Herath" userId="41e2180c-5ff2-4961-ad0c-0ece2bd5f997" providerId="ADAL" clId="{1983A7B0-26E1-4D43-A1AD-5252879F88EB}" dt="2023-01-02T17:13:41.200" v="14" actId="14826"/>
          <ac:picMkLst>
            <pc:docMk/>
            <pc:sldMk cId="3108713198" sldId="417"/>
            <ac:picMk id="5" creationId="{4648EFEC-EE79-425E-A928-A377481328B4}"/>
          </ac:picMkLst>
        </pc:picChg>
      </pc:sldChg>
      <pc:sldChg chg="addSp delSp modSp mod">
        <pc:chgData name="Thahiru Herath" userId="41e2180c-5ff2-4961-ad0c-0ece2bd5f997" providerId="ADAL" clId="{1983A7B0-26E1-4D43-A1AD-5252879F88EB}" dt="2023-01-02T17:09:29.265" v="12" actId="14826"/>
        <pc:sldMkLst>
          <pc:docMk/>
          <pc:sldMk cId="1673889704" sldId="421"/>
        </pc:sldMkLst>
        <pc:picChg chg="add del mod">
          <ac:chgData name="Thahiru Herath" userId="41e2180c-5ff2-4961-ad0c-0ece2bd5f997" providerId="ADAL" clId="{1983A7B0-26E1-4D43-A1AD-5252879F88EB}" dt="2023-01-02T17:09:29.265" v="12" actId="14826"/>
          <ac:picMkLst>
            <pc:docMk/>
            <pc:sldMk cId="1673889704" sldId="421"/>
            <ac:picMk id="8" creationId="{167E7921-FA1F-4563-958C-9C2A7636FA42}"/>
          </ac:picMkLst>
        </pc:picChg>
      </pc:sldChg>
      <pc:sldChg chg="modSp">
        <pc:chgData name="Thahiru Herath" userId="41e2180c-5ff2-4961-ad0c-0ece2bd5f997" providerId="ADAL" clId="{1983A7B0-26E1-4D43-A1AD-5252879F88EB}" dt="2023-01-02T17:10:56.863" v="13" actId="14826"/>
        <pc:sldMkLst>
          <pc:docMk/>
          <pc:sldMk cId="3994587798" sldId="422"/>
        </pc:sldMkLst>
        <pc:picChg chg="mod">
          <ac:chgData name="Thahiru Herath" userId="41e2180c-5ff2-4961-ad0c-0ece2bd5f997" providerId="ADAL" clId="{1983A7B0-26E1-4D43-A1AD-5252879F88EB}" dt="2023-01-02T17:10:56.863" v="13" actId="14826"/>
          <ac:picMkLst>
            <pc:docMk/>
            <pc:sldMk cId="3994587798" sldId="422"/>
            <ac:picMk id="19" creationId="{9C48A2A3-465C-43CE-A412-22B8168DAAA2}"/>
          </ac:picMkLst>
        </pc:picChg>
      </pc:sldChg>
    </pc:docChg>
  </pc:docChgLst>
  <pc:docChgLst>
    <pc:chgData name="Guest User" userId="S::urn:spo:anon#b108b0ae20019d14c41f21f31052965b447702b9299ee8e43ca5e56a41520508::" providerId="AD" clId="Web-{F2E37652-5792-8212-E0CE-3C3233B7330C}"/>
    <pc:docChg chg="modSld">
      <pc:chgData name="Guest User" userId="S::urn:spo:anon#b108b0ae20019d14c41f21f31052965b447702b9299ee8e43ca5e56a41520508::" providerId="AD" clId="Web-{F2E37652-5792-8212-E0CE-3C3233B7330C}" dt="2022-11-02T08:54:16.005" v="0"/>
      <pc:docMkLst>
        <pc:docMk/>
      </pc:docMkLst>
      <pc:sldChg chg="delSp">
        <pc:chgData name="Guest User" userId="S::urn:spo:anon#b108b0ae20019d14c41f21f31052965b447702b9299ee8e43ca5e56a41520508::" providerId="AD" clId="Web-{F2E37652-5792-8212-E0CE-3C3233B7330C}" dt="2022-11-02T08:54:16.005" v="0"/>
        <pc:sldMkLst>
          <pc:docMk/>
          <pc:sldMk cId="3133776399" sldId="435"/>
        </pc:sldMkLst>
        <pc:spChg chg="del">
          <ac:chgData name="Guest User" userId="S::urn:spo:anon#b108b0ae20019d14c41f21f31052965b447702b9299ee8e43ca5e56a41520508::" providerId="AD" clId="Web-{F2E37652-5792-8212-E0CE-3C3233B7330C}" dt="2022-11-02T08:54:16.005" v="0"/>
          <ac:spMkLst>
            <pc:docMk/>
            <pc:sldMk cId="3133776399" sldId="435"/>
            <ac:spMk id="4" creationId="{531F49BB-3AB1-44CF-BEA0-B35ABA35C6CB}"/>
          </ac:spMkLst>
        </pc:spChg>
      </pc:sldChg>
    </pc:docChg>
  </pc:docChgLst>
  <pc:docChgLst>
    <pc:chgData name="Sarala Rathnayake" userId="S::sarala.rathnayake@rinstrum.com::4c707a5c-5ba1-461f-9dc3-3790586182d0" providerId="AD" clId="Web-{4BC8B9D1-4ADA-FC16-0071-E9E57919920A}"/>
    <pc:docChg chg="addSld delSld">
      <pc:chgData name="Sarala Rathnayake" userId="S::sarala.rathnayake@rinstrum.com::4c707a5c-5ba1-461f-9dc3-3790586182d0" providerId="AD" clId="Web-{4BC8B9D1-4ADA-FC16-0071-E9E57919920A}" dt="2022-11-03T00:55:46.120" v="1"/>
      <pc:docMkLst>
        <pc:docMk/>
      </pc:docMkLst>
      <pc:sldChg chg="new del">
        <pc:chgData name="Sarala Rathnayake" userId="S::sarala.rathnayake@rinstrum.com::4c707a5c-5ba1-461f-9dc3-3790586182d0" providerId="AD" clId="Web-{4BC8B9D1-4ADA-FC16-0071-E9E57919920A}" dt="2022-11-03T00:55:46.120" v="1"/>
        <pc:sldMkLst>
          <pc:docMk/>
          <pc:sldMk cId="2583722642" sldId="438"/>
        </pc:sldMkLst>
      </pc:sldChg>
    </pc:docChg>
  </pc:docChgLst>
  <pc:docChgLst>
    <pc:chgData name="Thahiru Herath" userId="41e2180c-5ff2-4961-ad0c-0ece2bd5f997" providerId="ADAL" clId="{AB0FA830-A473-4763-B584-09BDCD8F73DB}"/>
    <pc:docChg chg="undo redo custSel addSld delSld modSld sldOrd">
      <pc:chgData name="Thahiru Herath" userId="41e2180c-5ff2-4961-ad0c-0ece2bd5f997" providerId="ADAL" clId="{AB0FA830-A473-4763-B584-09BDCD8F73DB}" dt="2022-11-16T16:55:09.351" v="2413" actId="478"/>
      <pc:docMkLst>
        <pc:docMk/>
      </pc:docMkLst>
      <pc:sldChg chg="addSp delSp modSp mod">
        <pc:chgData name="Thahiru Herath" userId="41e2180c-5ff2-4961-ad0c-0ece2bd5f997" providerId="ADAL" clId="{AB0FA830-A473-4763-B584-09BDCD8F73DB}" dt="2022-11-02T17:34:36.332" v="2295" actId="34135"/>
        <pc:sldMkLst>
          <pc:docMk/>
          <pc:sldMk cId="0" sldId="285"/>
        </pc:sldMkLst>
        <pc:spChg chg="mod">
          <ac:chgData name="Thahiru Herath" userId="41e2180c-5ff2-4961-ad0c-0ece2bd5f997" providerId="ADAL" clId="{AB0FA830-A473-4763-B584-09BDCD8F73DB}" dt="2022-11-01T15:37:57.710" v="45" actId="207"/>
          <ac:spMkLst>
            <pc:docMk/>
            <pc:sldMk cId="0" sldId="285"/>
            <ac:spMk id="8" creationId="{87B465FE-C162-4A7B-8832-CC12AAC38197}"/>
          </ac:spMkLst>
        </pc:spChg>
        <pc:spChg chg="mod">
          <ac:chgData name="Thahiru Herath" userId="41e2180c-5ff2-4961-ad0c-0ece2bd5f997" providerId="ADAL" clId="{AB0FA830-A473-4763-B584-09BDCD8F73DB}" dt="2022-11-01T15:38:21.505" v="56" actId="1076"/>
          <ac:spMkLst>
            <pc:docMk/>
            <pc:sldMk cId="0" sldId="285"/>
            <ac:spMk id="5122" creationId="{65585F15-CA83-4CDE-A1E2-78D3FD607B05}"/>
          </ac:spMkLst>
        </pc:spChg>
        <pc:picChg chg="del mod">
          <ac:chgData name="Thahiru Herath" userId="41e2180c-5ff2-4961-ad0c-0ece2bd5f997" providerId="ADAL" clId="{AB0FA830-A473-4763-B584-09BDCD8F73DB}" dt="2022-11-01T15:35:24.069" v="41" actId="478"/>
          <ac:picMkLst>
            <pc:docMk/>
            <pc:sldMk cId="0" sldId="285"/>
            <ac:picMk id="3" creationId="{20EE1576-1772-4D6D-B8CF-BF70451481A1}"/>
          </ac:picMkLst>
        </pc:picChg>
        <pc:picChg chg="add mod ord">
          <ac:chgData name="Thahiru Herath" userId="41e2180c-5ff2-4961-ad0c-0ece2bd5f997" providerId="ADAL" clId="{AB0FA830-A473-4763-B584-09BDCD8F73DB}" dt="2022-11-02T17:34:36.332" v="2295" actId="34135"/>
          <ac:picMkLst>
            <pc:docMk/>
            <pc:sldMk cId="0" sldId="285"/>
            <ac:picMk id="4" creationId="{0B33AF0C-E340-B856-8664-50BB926C9F1D}"/>
          </ac:picMkLst>
        </pc:picChg>
        <pc:picChg chg="mod">
          <ac:chgData name="Thahiru Herath" userId="41e2180c-5ff2-4961-ad0c-0ece2bd5f997" providerId="ADAL" clId="{AB0FA830-A473-4763-B584-09BDCD8F73DB}" dt="2022-11-01T15:38:13.789" v="54" actId="1036"/>
          <ac:picMkLst>
            <pc:docMk/>
            <pc:sldMk cId="0" sldId="285"/>
            <ac:picMk id="5" creationId="{004DC442-EDC8-43A4-98E9-C1B2560744C6}"/>
          </ac:picMkLst>
        </pc:picChg>
        <pc:picChg chg="mod">
          <ac:chgData name="Thahiru Herath" userId="41e2180c-5ff2-4961-ad0c-0ece2bd5f997" providerId="ADAL" clId="{AB0FA830-A473-4763-B584-09BDCD8F73DB}" dt="2022-11-01T15:38:27.854" v="57" actId="1076"/>
          <ac:picMkLst>
            <pc:docMk/>
            <pc:sldMk cId="0" sldId="285"/>
            <ac:picMk id="7" creationId="{E7F9E120-0057-4C5E-BB84-8CDE5986950F}"/>
          </ac:picMkLst>
        </pc:picChg>
      </pc:sldChg>
      <pc:sldChg chg="addSp delSp modSp mod">
        <pc:chgData name="Thahiru Herath" userId="41e2180c-5ff2-4961-ad0c-0ece2bd5f997" providerId="ADAL" clId="{AB0FA830-A473-4763-B584-09BDCD8F73DB}" dt="2022-11-01T15:39:18.561" v="68" actId="962"/>
        <pc:sldMkLst>
          <pc:docMk/>
          <pc:sldMk cId="0" sldId="301"/>
        </pc:sldMkLst>
        <pc:spChg chg="add del">
          <ac:chgData name="Thahiru Herath" userId="41e2180c-5ff2-4961-ad0c-0ece2bd5f997" providerId="ADAL" clId="{AB0FA830-A473-4763-B584-09BDCD8F73DB}" dt="2022-11-01T15:38:53.900" v="60" actId="22"/>
          <ac:spMkLst>
            <pc:docMk/>
            <pc:sldMk cId="0" sldId="301"/>
            <ac:spMk id="5" creationId="{32918F62-41B5-8BB2-2D42-A3DEF8DE26B3}"/>
          </ac:spMkLst>
        </pc:spChg>
        <pc:spChg chg="mod">
          <ac:chgData name="Thahiru Herath" userId="41e2180c-5ff2-4961-ad0c-0ece2bd5f997" providerId="ADAL" clId="{AB0FA830-A473-4763-B584-09BDCD8F73DB}" dt="2022-11-01T13:49:17.238" v="32" actId="20577"/>
          <ac:spMkLst>
            <pc:docMk/>
            <pc:sldMk cId="0" sldId="301"/>
            <ac:spMk id="8" creationId="{28543474-777F-45C1-B103-6D935011F5AF}"/>
          </ac:spMkLst>
        </pc:spChg>
        <pc:picChg chg="del mod">
          <ac:chgData name="Thahiru Herath" userId="41e2180c-5ff2-4961-ad0c-0ece2bd5f997" providerId="ADAL" clId="{AB0FA830-A473-4763-B584-09BDCD8F73DB}" dt="2022-11-01T13:49:13.288" v="30" actId="478"/>
          <ac:picMkLst>
            <pc:docMk/>
            <pc:sldMk cId="0" sldId="301"/>
            <ac:picMk id="2" creationId="{ECEE96BA-B762-441D-A583-C4C89B2F4350}"/>
          </ac:picMkLst>
        </pc:picChg>
        <pc:picChg chg="del">
          <ac:chgData name="Thahiru Herath" userId="41e2180c-5ff2-4961-ad0c-0ece2bd5f997" providerId="ADAL" clId="{AB0FA830-A473-4763-B584-09BDCD8F73DB}" dt="2022-11-01T15:38:50.654" v="58" actId="478"/>
          <ac:picMkLst>
            <pc:docMk/>
            <pc:sldMk cId="0" sldId="301"/>
            <ac:picMk id="4" creationId="{53DA6EBC-233D-4D6B-A872-83567D2ED116}"/>
          </ac:picMkLst>
        </pc:picChg>
        <pc:picChg chg="add mod ord">
          <ac:chgData name="Thahiru Herath" userId="41e2180c-5ff2-4961-ad0c-0ece2bd5f997" providerId="ADAL" clId="{AB0FA830-A473-4763-B584-09BDCD8F73DB}" dt="2022-11-01T15:39:18.561" v="68" actId="962"/>
          <ac:picMkLst>
            <pc:docMk/>
            <pc:sldMk cId="0" sldId="301"/>
            <ac:picMk id="10" creationId="{42F36D9D-B3F0-74D2-CEB5-71C68EFFE396}"/>
          </ac:picMkLst>
        </pc:picChg>
      </pc:sldChg>
      <pc:sldChg chg="modSp mod">
        <pc:chgData name="Thahiru Herath" userId="41e2180c-5ff2-4961-ad0c-0ece2bd5f997" providerId="ADAL" clId="{AB0FA830-A473-4763-B584-09BDCD8F73DB}" dt="2022-11-02T17:08:40.299" v="2025" actId="5793"/>
        <pc:sldMkLst>
          <pc:docMk/>
          <pc:sldMk cId="0" sldId="303"/>
        </pc:sldMkLst>
        <pc:spChg chg="mod">
          <ac:chgData name="Thahiru Herath" userId="41e2180c-5ff2-4961-ad0c-0ece2bd5f997" providerId="ADAL" clId="{AB0FA830-A473-4763-B584-09BDCD8F73DB}" dt="2022-11-02T17:08:40.299" v="2025" actId="5793"/>
          <ac:spMkLst>
            <pc:docMk/>
            <pc:sldMk cId="0" sldId="303"/>
            <ac:spMk id="12292" creationId="{DFB4DEB6-E1B0-4B15-9582-F871B6059534}"/>
          </ac:spMkLst>
        </pc:spChg>
      </pc:sldChg>
      <pc:sldChg chg="modSp mod">
        <pc:chgData name="Thahiru Herath" userId="41e2180c-5ff2-4961-ad0c-0ece2bd5f997" providerId="ADAL" clId="{AB0FA830-A473-4763-B584-09BDCD8F73DB}" dt="2022-11-02T16:58:58.121" v="1872" actId="20577"/>
        <pc:sldMkLst>
          <pc:docMk/>
          <pc:sldMk cId="0" sldId="304"/>
        </pc:sldMkLst>
        <pc:spChg chg="mod">
          <ac:chgData name="Thahiru Herath" userId="41e2180c-5ff2-4961-ad0c-0ece2bd5f997" providerId="ADAL" clId="{AB0FA830-A473-4763-B584-09BDCD8F73DB}" dt="2022-11-02T16:58:58.121" v="1872" actId="20577"/>
          <ac:spMkLst>
            <pc:docMk/>
            <pc:sldMk cId="0" sldId="304"/>
            <ac:spMk id="3" creationId="{E8E08A88-EA6F-47AA-A509-F4908AD613D3}"/>
          </ac:spMkLst>
        </pc:spChg>
        <pc:spChg chg="mod">
          <ac:chgData name="Thahiru Herath" userId="41e2180c-5ff2-4961-ad0c-0ece2bd5f997" providerId="ADAL" clId="{AB0FA830-A473-4763-B584-09BDCD8F73DB}" dt="2022-11-02T16:57:40.659" v="1869" actId="20577"/>
          <ac:spMkLst>
            <pc:docMk/>
            <pc:sldMk cId="0" sldId="304"/>
            <ac:spMk id="5" creationId="{973F69C2-C2B1-446E-A9D5-15EFE003B280}"/>
          </ac:spMkLst>
        </pc:spChg>
        <pc:spChg chg="mod">
          <ac:chgData name="Thahiru Herath" userId="41e2180c-5ff2-4961-ad0c-0ece2bd5f997" providerId="ADAL" clId="{AB0FA830-A473-4763-B584-09BDCD8F73DB}" dt="2022-11-01T13:48:30.176" v="27" actId="20577"/>
          <ac:spMkLst>
            <pc:docMk/>
            <pc:sldMk cId="0" sldId="304"/>
            <ac:spMk id="6146" creationId="{A647E690-D325-45D8-9E2D-032D2A1DA6BF}"/>
          </ac:spMkLst>
        </pc:spChg>
      </pc:sldChg>
      <pc:sldChg chg="modSp mod">
        <pc:chgData name="Thahiru Herath" userId="41e2180c-5ff2-4961-ad0c-0ece2bd5f997" providerId="ADAL" clId="{AB0FA830-A473-4763-B584-09BDCD8F73DB}" dt="2022-11-02T10:20:58.065" v="1579" actId="6549"/>
        <pc:sldMkLst>
          <pc:docMk/>
          <pc:sldMk cId="0" sldId="305"/>
        </pc:sldMkLst>
        <pc:spChg chg="mod">
          <ac:chgData name="Thahiru Herath" userId="41e2180c-5ff2-4961-ad0c-0ece2bd5f997" providerId="ADAL" clId="{AB0FA830-A473-4763-B584-09BDCD8F73DB}" dt="2022-11-02T10:20:58.065" v="1579" actId="6549"/>
          <ac:spMkLst>
            <pc:docMk/>
            <pc:sldMk cId="0" sldId="305"/>
            <ac:spMk id="12" creationId="{58DA6D32-1396-496C-B130-F1E0BDBDF080}"/>
          </ac:spMkLst>
        </pc:spChg>
        <pc:picChg chg="mod">
          <ac:chgData name="Thahiru Herath" userId="41e2180c-5ff2-4961-ad0c-0ece2bd5f997" providerId="ADAL" clId="{AB0FA830-A473-4763-B584-09BDCD8F73DB}" dt="2022-11-01T16:39:41.963" v="86" actId="1076"/>
          <ac:picMkLst>
            <pc:docMk/>
            <pc:sldMk cId="0" sldId="305"/>
            <ac:picMk id="5" creationId="{6B8E0ED6-4D2C-4A12-AC8E-E153D04673B9}"/>
          </ac:picMkLst>
        </pc:picChg>
      </pc:sldChg>
      <pc:sldChg chg="del mod modShow">
        <pc:chgData name="Thahiru Herath" userId="41e2180c-5ff2-4961-ad0c-0ece2bd5f997" providerId="ADAL" clId="{AB0FA830-A473-4763-B584-09BDCD8F73DB}" dt="2022-11-02T10:18:11.277" v="1540" actId="47"/>
        <pc:sldMkLst>
          <pc:docMk/>
          <pc:sldMk cId="0" sldId="309"/>
        </pc:sldMkLst>
      </pc:sldChg>
      <pc:sldChg chg="del mod modShow">
        <pc:chgData name="Thahiru Herath" userId="41e2180c-5ff2-4961-ad0c-0ece2bd5f997" providerId="ADAL" clId="{AB0FA830-A473-4763-B584-09BDCD8F73DB}" dt="2022-11-02T10:18:12.866" v="1541" actId="47"/>
        <pc:sldMkLst>
          <pc:docMk/>
          <pc:sldMk cId="0" sldId="310"/>
        </pc:sldMkLst>
      </pc:sldChg>
      <pc:sldChg chg="addSp delSp modSp mod ord">
        <pc:chgData name="Thahiru Herath" userId="41e2180c-5ff2-4961-ad0c-0ece2bd5f997" providerId="ADAL" clId="{AB0FA830-A473-4763-B584-09BDCD8F73DB}" dt="2022-11-16T16:55:09.351" v="2413" actId="478"/>
        <pc:sldMkLst>
          <pc:docMk/>
          <pc:sldMk cId="0" sldId="314"/>
        </pc:sldMkLst>
        <pc:spChg chg="add del mod">
          <ac:chgData name="Thahiru Herath" userId="41e2180c-5ff2-4961-ad0c-0ece2bd5f997" providerId="ADAL" clId="{AB0FA830-A473-4763-B584-09BDCD8F73DB}" dt="2022-11-16T16:54:25.757" v="2405" actId="478"/>
          <ac:spMkLst>
            <pc:docMk/>
            <pc:sldMk cId="0" sldId="314"/>
            <ac:spMk id="2" creationId="{FBF68E71-18AD-164A-D606-7BFFEFE3B194}"/>
          </ac:spMkLst>
        </pc:spChg>
        <pc:spChg chg="mod">
          <ac:chgData name="Thahiru Herath" userId="41e2180c-5ff2-4961-ad0c-0ece2bd5f997" providerId="ADAL" clId="{AB0FA830-A473-4763-B584-09BDCD8F73DB}" dt="2022-11-01T17:01:58.093" v="570" actId="20577"/>
          <ac:spMkLst>
            <pc:docMk/>
            <pc:sldMk cId="0" sldId="314"/>
            <ac:spMk id="9" creationId="{88F007B9-B3EF-40F1-8A08-F5F8346016C9}"/>
          </ac:spMkLst>
        </pc:spChg>
        <pc:spChg chg="mod">
          <ac:chgData name="Thahiru Herath" userId="41e2180c-5ff2-4961-ad0c-0ece2bd5f997" providerId="ADAL" clId="{AB0FA830-A473-4763-B584-09BDCD8F73DB}" dt="2022-11-01T17:08:14.277" v="882" actId="20577"/>
          <ac:spMkLst>
            <pc:docMk/>
            <pc:sldMk cId="0" sldId="314"/>
            <ac:spMk id="8196" creationId="{8816125A-41C2-47AB-8EC2-02B741EA9BB4}"/>
          </ac:spMkLst>
        </pc:spChg>
        <pc:spChg chg="mod">
          <ac:chgData name="Thahiru Herath" userId="41e2180c-5ff2-4961-ad0c-0ece2bd5f997" providerId="ADAL" clId="{AB0FA830-A473-4763-B584-09BDCD8F73DB}" dt="2022-11-01T17:08:21.261" v="899" actId="1036"/>
          <ac:spMkLst>
            <pc:docMk/>
            <pc:sldMk cId="0" sldId="314"/>
            <ac:spMk id="11270" creationId="{D7D5826D-141C-4EA7-B43B-D89E66F40D27}"/>
          </ac:spMkLst>
        </pc:spChg>
        <pc:spChg chg="mod">
          <ac:chgData name="Thahiru Herath" userId="41e2180c-5ff2-4961-ad0c-0ece2bd5f997" providerId="ADAL" clId="{AB0FA830-A473-4763-B584-09BDCD8F73DB}" dt="2022-11-01T17:08:21.261" v="899" actId="1036"/>
          <ac:spMkLst>
            <pc:docMk/>
            <pc:sldMk cId="0" sldId="314"/>
            <ac:spMk id="11271" creationId="{0F96101E-2259-4DED-B19B-819094E9FC38}"/>
          </ac:spMkLst>
        </pc:spChg>
        <pc:picChg chg="add mod">
          <ac:chgData name="Thahiru Herath" userId="41e2180c-5ff2-4961-ad0c-0ece2bd5f997" providerId="ADAL" clId="{AB0FA830-A473-4763-B584-09BDCD8F73DB}" dt="2022-11-01T17:05:09.517" v="746" actId="1076"/>
          <ac:picMkLst>
            <pc:docMk/>
            <pc:sldMk cId="0" sldId="314"/>
            <ac:picMk id="3" creationId="{4ED1C8F6-AE50-036D-8ED4-64246307E5F7}"/>
          </ac:picMkLst>
        </pc:picChg>
        <pc:picChg chg="mod">
          <ac:chgData name="Thahiru Herath" userId="41e2180c-5ff2-4961-ad0c-0ece2bd5f997" providerId="ADAL" clId="{AB0FA830-A473-4763-B584-09BDCD8F73DB}" dt="2022-11-01T17:08:21.261" v="899" actId="1036"/>
          <ac:picMkLst>
            <pc:docMk/>
            <pc:sldMk cId="0" sldId="314"/>
            <ac:picMk id="11269" creationId="{CDD315E8-437E-4136-8BB4-A8ECE8EC4296}"/>
          </ac:picMkLst>
        </pc:picChg>
        <pc:cxnChg chg="add del mod">
          <ac:chgData name="Thahiru Herath" userId="41e2180c-5ff2-4961-ad0c-0ece2bd5f997" providerId="ADAL" clId="{AB0FA830-A473-4763-B584-09BDCD8F73DB}" dt="2022-11-16T16:55:09.351" v="2413" actId="478"/>
          <ac:cxnSpMkLst>
            <pc:docMk/>
            <pc:sldMk cId="0" sldId="314"/>
            <ac:cxnSpMk id="5" creationId="{8BFFCF58-9D8A-219E-432C-26498D0051B2}"/>
          </ac:cxnSpMkLst>
        </pc:cxnChg>
      </pc:sldChg>
      <pc:sldChg chg="del mod modShow">
        <pc:chgData name="Thahiru Herath" userId="41e2180c-5ff2-4961-ad0c-0ece2bd5f997" providerId="ADAL" clId="{AB0FA830-A473-4763-B584-09BDCD8F73DB}" dt="2022-11-02T10:18:15.908" v="1543" actId="47"/>
        <pc:sldMkLst>
          <pc:docMk/>
          <pc:sldMk cId="0" sldId="356"/>
        </pc:sldMkLst>
      </pc:sldChg>
      <pc:sldChg chg="del mod modShow">
        <pc:chgData name="Thahiru Herath" userId="41e2180c-5ff2-4961-ad0c-0ece2bd5f997" providerId="ADAL" clId="{AB0FA830-A473-4763-B584-09BDCD8F73DB}" dt="2022-11-02T10:18:14.669" v="1542" actId="47"/>
        <pc:sldMkLst>
          <pc:docMk/>
          <pc:sldMk cId="0" sldId="357"/>
        </pc:sldMkLst>
      </pc:sldChg>
      <pc:sldChg chg="modSp mod">
        <pc:chgData name="Thahiru Herath" userId="41e2180c-5ff2-4961-ad0c-0ece2bd5f997" providerId="ADAL" clId="{AB0FA830-A473-4763-B584-09BDCD8F73DB}" dt="2022-11-01T16:56:07.524" v="435" actId="12"/>
        <pc:sldMkLst>
          <pc:docMk/>
          <pc:sldMk cId="0" sldId="359"/>
        </pc:sldMkLst>
        <pc:spChg chg="mod">
          <ac:chgData name="Thahiru Herath" userId="41e2180c-5ff2-4961-ad0c-0ece2bd5f997" providerId="ADAL" clId="{AB0FA830-A473-4763-B584-09BDCD8F73DB}" dt="2022-11-01T16:44:48.050" v="116" actId="20577"/>
          <ac:spMkLst>
            <pc:docMk/>
            <pc:sldMk cId="0" sldId="359"/>
            <ac:spMk id="6" creationId="{FE035314-412B-4808-9B99-25544D999AAC}"/>
          </ac:spMkLst>
        </pc:spChg>
        <pc:spChg chg="mod">
          <ac:chgData name="Thahiru Herath" userId="41e2180c-5ff2-4961-ad0c-0ece2bd5f997" providerId="ADAL" clId="{AB0FA830-A473-4763-B584-09BDCD8F73DB}" dt="2022-11-01T16:56:07.524" v="435" actId="12"/>
          <ac:spMkLst>
            <pc:docMk/>
            <pc:sldMk cId="0" sldId="359"/>
            <ac:spMk id="8196" creationId="{DA04701B-616E-4C6D-9067-93CEF7377B07}"/>
          </ac:spMkLst>
        </pc:spChg>
      </pc:sldChg>
      <pc:sldChg chg="modSp mod">
        <pc:chgData name="Thahiru Herath" userId="41e2180c-5ff2-4961-ad0c-0ece2bd5f997" providerId="ADAL" clId="{AB0FA830-A473-4763-B584-09BDCD8F73DB}" dt="2022-11-01T17:13:18.208" v="924"/>
        <pc:sldMkLst>
          <pc:docMk/>
          <pc:sldMk cId="0" sldId="361"/>
        </pc:sldMkLst>
        <pc:spChg chg="mod">
          <ac:chgData name="Thahiru Herath" userId="41e2180c-5ff2-4961-ad0c-0ece2bd5f997" providerId="ADAL" clId="{AB0FA830-A473-4763-B584-09BDCD8F73DB}" dt="2022-11-01T17:13:18.208" v="924"/>
          <ac:spMkLst>
            <pc:docMk/>
            <pc:sldMk cId="0" sldId="361"/>
            <ac:spMk id="6" creationId="{4DD3C607-7583-46CF-9E46-58E2D8EB2465}"/>
          </ac:spMkLst>
        </pc:spChg>
        <pc:spChg chg="mod">
          <ac:chgData name="Thahiru Herath" userId="41e2180c-5ff2-4961-ad0c-0ece2bd5f997" providerId="ADAL" clId="{AB0FA830-A473-4763-B584-09BDCD8F73DB}" dt="2022-11-01T17:13:01.057" v="923" actId="33524"/>
          <ac:spMkLst>
            <pc:docMk/>
            <pc:sldMk cId="0" sldId="361"/>
            <ac:spMk id="8196" creationId="{AF3D698F-6E69-4705-902B-F8A60B95B1C0}"/>
          </ac:spMkLst>
        </pc:spChg>
      </pc:sldChg>
      <pc:sldChg chg="del mod modShow">
        <pc:chgData name="Thahiru Herath" userId="41e2180c-5ff2-4961-ad0c-0ece2bd5f997" providerId="ADAL" clId="{AB0FA830-A473-4763-B584-09BDCD8F73DB}" dt="2022-11-02T10:18:17.098" v="1544" actId="47"/>
        <pc:sldMkLst>
          <pc:docMk/>
          <pc:sldMk cId="0" sldId="363"/>
        </pc:sldMkLst>
      </pc:sldChg>
      <pc:sldChg chg="del mod modShow">
        <pc:chgData name="Thahiru Herath" userId="41e2180c-5ff2-4961-ad0c-0ece2bd5f997" providerId="ADAL" clId="{AB0FA830-A473-4763-B584-09BDCD8F73DB}" dt="2022-11-02T10:18:18.642" v="1545" actId="47"/>
        <pc:sldMkLst>
          <pc:docMk/>
          <pc:sldMk cId="0" sldId="364"/>
        </pc:sldMkLst>
      </pc:sldChg>
      <pc:sldChg chg="del mod modShow">
        <pc:chgData name="Thahiru Herath" userId="41e2180c-5ff2-4961-ad0c-0ece2bd5f997" providerId="ADAL" clId="{AB0FA830-A473-4763-B584-09BDCD8F73DB}" dt="2022-11-02T10:18:20.104" v="1546" actId="47"/>
        <pc:sldMkLst>
          <pc:docMk/>
          <pc:sldMk cId="0" sldId="365"/>
        </pc:sldMkLst>
      </pc:sldChg>
      <pc:sldChg chg="modSp mod">
        <pc:chgData name="Thahiru Herath" userId="41e2180c-5ff2-4961-ad0c-0ece2bd5f997" providerId="ADAL" clId="{AB0FA830-A473-4763-B584-09BDCD8F73DB}" dt="2022-11-02T16:59:48.265" v="1880" actId="20577"/>
        <pc:sldMkLst>
          <pc:docMk/>
          <pc:sldMk cId="0" sldId="370"/>
        </pc:sldMkLst>
        <pc:spChg chg="mod">
          <ac:chgData name="Thahiru Herath" userId="41e2180c-5ff2-4961-ad0c-0ece2bd5f997" providerId="ADAL" clId="{AB0FA830-A473-4763-B584-09BDCD8F73DB}" dt="2022-11-02T16:59:48.265" v="1880" actId="20577"/>
          <ac:spMkLst>
            <pc:docMk/>
            <pc:sldMk cId="0" sldId="370"/>
            <ac:spMk id="6" creationId="{E8F599EB-5C0C-4C71-AFBC-007DE0188614}"/>
          </ac:spMkLst>
        </pc:spChg>
      </pc:sldChg>
      <pc:sldChg chg="modSp mod">
        <pc:chgData name="Thahiru Herath" userId="41e2180c-5ff2-4961-ad0c-0ece2bd5f997" providerId="ADAL" clId="{AB0FA830-A473-4763-B584-09BDCD8F73DB}" dt="2022-11-02T17:00:13.474" v="1890" actId="20577"/>
        <pc:sldMkLst>
          <pc:docMk/>
          <pc:sldMk cId="0" sldId="371"/>
        </pc:sldMkLst>
        <pc:spChg chg="mod">
          <ac:chgData name="Thahiru Herath" userId="41e2180c-5ff2-4961-ad0c-0ece2bd5f997" providerId="ADAL" clId="{AB0FA830-A473-4763-B584-09BDCD8F73DB}" dt="2022-11-02T16:59:15.555" v="1874" actId="6549"/>
          <ac:spMkLst>
            <pc:docMk/>
            <pc:sldMk cId="0" sldId="371"/>
            <ac:spMk id="2" creationId="{48B4346F-94B5-47BE-A623-7D8F1FE4F34C}"/>
          </ac:spMkLst>
        </pc:spChg>
        <pc:spChg chg="mod">
          <ac:chgData name="Thahiru Herath" userId="41e2180c-5ff2-4961-ad0c-0ece2bd5f997" providerId="ADAL" clId="{AB0FA830-A473-4763-B584-09BDCD8F73DB}" dt="2022-11-02T17:00:13.474" v="1890" actId="20577"/>
          <ac:spMkLst>
            <pc:docMk/>
            <pc:sldMk cId="0" sldId="371"/>
            <ac:spMk id="6" creationId="{C0BB9D5B-D971-4469-9446-BBD62A9BF4A8}"/>
          </ac:spMkLst>
        </pc:spChg>
      </pc:sldChg>
      <pc:sldChg chg="modSp mod">
        <pc:chgData name="Thahiru Herath" userId="41e2180c-5ff2-4961-ad0c-0ece2bd5f997" providerId="ADAL" clId="{AB0FA830-A473-4763-B584-09BDCD8F73DB}" dt="2022-11-02T17:00:28.361" v="1898" actId="20577"/>
        <pc:sldMkLst>
          <pc:docMk/>
          <pc:sldMk cId="0" sldId="372"/>
        </pc:sldMkLst>
        <pc:spChg chg="mod">
          <ac:chgData name="Thahiru Herath" userId="41e2180c-5ff2-4961-ad0c-0ece2bd5f997" providerId="ADAL" clId="{AB0FA830-A473-4763-B584-09BDCD8F73DB}" dt="2022-11-02T17:00:28.361" v="1898" actId="20577"/>
          <ac:spMkLst>
            <pc:docMk/>
            <pc:sldMk cId="0" sldId="372"/>
            <ac:spMk id="6" creationId="{124CE5F7-4F53-4BC1-A940-51ADA90D9F64}"/>
          </ac:spMkLst>
        </pc:spChg>
      </pc:sldChg>
      <pc:sldChg chg="modSp mod">
        <pc:chgData name="Thahiru Herath" userId="41e2180c-5ff2-4961-ad0c-0ece2bd5f997" providerId="ADAL" clId="{AB0FA830-A473-4763-B584-09BDCD8F73DB}" dt="2022-11-02T17:00:44.277" v="1903" actId="6549"/>
        <pc:sldMkLst>
          <pc:docMk/>
          <pc:sldMk cId="0" sldId="373"/>
        </pc:sldMkLst>
        <pc:spChg chg="mod">
          <ac:chgData name="Thahiru Herath" userId="41e2180c-5ff2-4961-ad0c-0ece2bd5f997" providerId="ADAL" clId="{AB0FA830-A473-4763-B584-09BDCD8F73DB}" dt="2022-11-02T17:00:39.689" v="1902" actId="20577"/>
          <ac:spMkLst>
            <pc:docMk/>
            <pc:sldMk cId="0" sldId="373"/>
            <ac:spMk id="6" creationId="{447DFFE7-9212-4F36-8EE4-0CCE8E3AD728}"/>
          </ac:spMkLst>
        </pc:spChg>
        <pc:spChg chg="mod">
          <ac:chgData name="Thahiru Herath" userId="41e2180c-5ff2-4961-ad0c-0ece2bd5f997" providerId="ADAL" clId="{AB0FA830-A473-4763-B584-09BDCD8F73DB}" dt="2022-11-02T17:00:44.277" v="1903" actId="6549"/>
          <ac:spMkLst>
            <pc:docMk/>
            <pc:sldMk cId="0" sldId="373"/>
            <ac:spMk id="26627" creationId="{85292EAE-2928-4E28-A886-DB058C8DF319}"/>
          </ac:spMkLst>
        </pc:spChg>
      </pc:sldChg>
      <pc:sldChg chg="modSp mod">
        <pc:chgData name="Thahiru Herath" userId="41e2180c-5ff2-4961-ad0c-0ece2bd5f997" providerId="ADAL" clId="{AB0FA830-A473-4763-B584-09BDCD8F73DB}" dt="2022-11-16T16:45:20.744" v="2402"/>
        <pc:sldMkLst>
          <pc:docMk/>
          <pc:sldMk cId="0" sldId="374"/>
        </pc:sldMkLst>
        <pc:spChg chg="mod">
          <ac:chgData name="Thahiru Herath" userId="41e2180c-5ff2-4961-ad0c-0ece2bd5f997" providerId="ADAL" clId="{AB0FA830-A473-4763-B584-09BDCD8F73DB}" dt="2022-11-02T17:00:56.769" v="1907" actId="20577"/>
          <ac:spMkLst>
            <pc:docMk/>
            <pc:sldMk cId="0" sldId="374"/>
            <ac:spMk id="7" creationId="{77F0357B-9A97-40D8-B62C-D2D7386FA041}"/>
          </ac:spMkLst>
        </pc:spChg>
        <pc:spChg chg="mod">
          <ac:chgData name="Thahiru Herath" userId="41e2180c-5ff2-4961-ad0c-0ece2bd5f997" providerId="ADAL" clId="{AB0FA830-A473-4763-B584-09BDCD8F73DB}" dt="2022-11-16T16:45:20.744" v="2402"/>
          <ac:spMkLst>
            <pc:docMk/>
            <pc:sldMk cId="0" sldId="374"/>
            <ac:spMk id="27651" creationId="{C6AF9482-1474-4147-8520-5516042FC31C}"/>
          </ac:spMkLst>
        </pc:spChg>
      </pc:sldChg>
      <pc:sldChg chg="modSp mod">
        <pc:chgData name="Thahiru Herath" userId="41e2180c-5ff2-4961-ad0c-0ece2bd5f997" providerId="ADAL" clId="{AB0FA830-A473-4763-B584-09BDCD8F73DB}" dt="2022-11-02T17:01:04.633" v="1911" actId="20577"/>
        <pc:sldMkLst>
          <pc:docMk/>
          <pc:sldMk cId="0" sldId="375"/>
        </pc:sldMkLst>
        <pc:spChg chg="mod">
          <ac:chgData name="Thahiru Herath" userId="41e2180c-5ff2-4961-ad0c-0ece2bd5f997" providerId="ADAL" clId="{AB0FA830-A473-4763-B584-09BDCD8F73DB}" dt="2022-11-02T17:01:04.633" v="1911" actId="20577"/>
          <ac:spMkLst>
            <pc:docMk/>
            <pc:sldMk cId="0" sldId="375"/>
            <ac:spMk id="7" creationId="{35402797-E953-43D8-86C5-2C9A91B16D0F}"/>
          </ac:spMkLst>
        </pc:spChg>
        <pc:spChg chg="mod">
          <ac:chgData name="Thahiru Herath" userId="41e2180c-5ff2-4961-ad0c-0ece2bd5f997" providerId="ADAL" clId="{AB0FA830-A473-4763-B584-09BDCD8F73DB}" dt="2022-11-02T11:53:30.362" v="1646" actId="20577"/>
          <ac:spMkLst>
            <pc:docMk/>
            <pc:sldMk cId="0" sldId="375"/>
            <ac:spMk id="28675" creationId="{7EC39B44-9DA5-447C-BFA1-2C239DF35AD0}"/>
          </ac:spMkLst>
        </pc:spChg>
      </pc:sldChg>
      <pc:sldChg chg="modSp mod">
        <pc:chgData name="Thahiru Herath" userId="41e2180c-5ff2-4961-ad0c-0ece2bd5f997" providerId="ADAL" clId="{AB0FA830-A473-4763-B584-09BDCD8F73DB}" dt="2022-11-02T17:01:12.305" v="1915" actId="20577"/>
        <pc:sldMkLst>
          <pc:docMk/>
          <pc:sldMk cId="0" sldId="376"/>
        </pc:sldMkLst>
        <pc:spChg chg="mod">
          <ac:chgData name="Thahiru Herath" userId="41e2180c-5ff2-4961-ad0c-0ece2bd5f997" providerId="ADAL" clId="{AB0FA830-A473-4763-B584-09BDCD8F73DB}" dt="2022-11-02T17:01:12.305" v="1915" actId="20577"/>
          <ac:spMkLst>
            <pc:docMk/>
            <pc:sldMk cId="0" sldId="376"/>
            <ac:spMk id="8" creationId="{0590385F-44D5-4F39-8D86-B035EED8C115}"/>
          </ac:spMkLst>
        </pc:spChg>
      </pc:sldChg>
      <pc:sldChg chg="modSp mod">
        <pc:chgData name="Thahiru Herath" userId="41e2180c-5ff2-4961-ad0c-0ece2bd5f997" providerId="ADAL" clId="{AB0FA830-A473-4763-B584-09BDCD8F73DB}" dt="2022-11-02T17:01:20.801" v="1919" actId="20577"/>
        <pc:sldMkLst>
          <pc:docMk/>
          <pc:sldMk cId="0" sldId="377"/>
        </pc:sldMkLst>
        <pc:spChg chg="mod">
          <ac:chgData name="Thahiru Herath" userId="41e2180c-5ff2-4961-ad0c-0ece2bd5f997" providerId="ADAL" clId="{AB0FA830-A473-4763-B584-09BDCD8F73DB}" dt="2022-11-02T17:01:20.801" v="1919" actId="20577"/>
          <ac:spMkLst>
            <pc:docMk/>
            <pc:sldMk cId="0" sldId="377"/>
            <ac:spMk id="7" creationId="{0730686D-6555-4FF9-B977-1DD8C057AAD4}"/>
          </ac:spMkLst>
        </pc:spChg>
      </pc:sldChg>
      <pc:sldChg chg="modSp mod">
        <pc:chgData name="Thahiru Herath" userId="41e2180c-5ff2-4961-ad0c-0ece2bd5f997" providerId="ADAL" clId="{AB0FA830-A473-4763-B584-09BDCD8F73DB}" dt="2022-11-02T17:01:30.433" v="1923" actId="20577"/>
        <pc:sldMkLst>
          <pc:docMk/>
          <pc:sldMk cId="0" sldId="378"/>
        </pc:sldMkLst>
        <pc:spChg chg="mod">
          <ac:chgData name="Thahiru Herath" userId="41e2180c-5ff2-4961-ad0c-0ece2bd5f997" providerId="ADAL" clId="{AB0FA830-A473-4763-B584-09BDCD8F73DB}" dt="2022-11-02T17:01:30.433" v="1923" actId="20577"/>
          <ac:spMkLst>
            <pc:docMk/>
            <pc:sldMk cId="0" sldId="378"/>
            <ac:spMk id="9" creationId="{E36634D9-1FF9-488C-B9F0-072047F49969}"/>
          </ac:spMkLst>
        </pc:spChg>
        <pc:spChg chg="mod">
          <ac:chgData name="Thahiru Herath" userId="41e2180c-5ff2-4961-ad0c-0ece2bd5f997" providerId="ADAL" clId="{AB0FA830-A473-4763-B584-09BDCD8F73DB}" dt="2022-11-02T12:03:43.562" v="1647" actId="20577"/>
          <ac:spMkLst>
            <pc:docMk/>
            <pc:sldMk cId="0" sldId="378"/>
            <ac:spMk id="31747" creationId="{C6A170F8-0584-4FC8-ACB5-D543382D36B0}"/>
          </ac:spMkLst>
        </pc:spChg>
      </pc:sldChg>
      <pc:sldChg chg="modSp mod">
        <pc:chgData name="Thahiru Herath" userId="41e2180c-5ff2-4961-ad0c-0ece2bd5f997" providerId="ADAL" clId="{AB0FA830-A473-4763-B584-09BDCD8F73DB}" dt="2022-11-02T17:01:41.065" v="1929" actId="20577"/>
        <pc:sldMkLst>
          <pc:docMk/>
          <pc:sldMk cId="0" sldId="379"/>
        </pc:sldMkLst>
        <pc:spChg chg="mod">
          <ac:chgData name="Thahiru Herath" userId="41e2180c-5ff2-4961-ad0c-0ece2bd5f997" providerId="ADAL" clId="{AB0FA830-A473-4763-B584-09BDCD8F73DB}" dt="2022-11-02T17:01:41.065" v="1929" actId="20577"/>
          <ac:spMkLst>
            <pc:docMk/>
            <pc:sldMk cId="0" sldId="379"/>
            <ac:spMk id="7" creationId="{4BC9F905-E12F-4A4D-85FA-9E80DC65EC79}"/>
          </ac:spMkLst>
        </pc:spChg>
      </pc:sldChg>
      <pc:sldChg chg="addSp delSp modSp mod">
        <pc:chgData name="Thahiru Herath" userId="41e2180c-5ff2-4961-ad0c-0ece2bd5f997" providerId="ADAL" clId="{AB0FA830-A473-4763-B584-09BDCD8F73DB}" dt="2022-11-02T17:02:04.321" v="1938" actId="20577"/>
        <pc:sldMkLst>
          <pc:docMk/>
          <pc:sldMk cId="0" sldId="385"/>
        </pc:sldMkLst>
        <pc:spChg chg="mod">
          <ac:chgData name="Thahiru Herath" userId="41e2180c-5ff2-4961-ad0c-0ece2bd5f997" providerId="ADAL" clId="{AB0FA830-A473-4763-B584-09BDCD8F73DB}" dt="2022-11-01T17:37:17.675" v="1003" actId="20577"/>
          <ac:spMkLst>
            <pc:docMk/>
            <pc:sldMk cId="0" sldId="385"/>
            <ac:spMk id="5" creationId="{808A24BA-3C1F-402A-BD5C-9142E2DF21CF}"/>
          </ac:spMkLst>
        </pc:spChg>
        <pc:spChg chg="mod">
          <ac:chgData name="Thahiru Herath" userId="41e2180c-5ff2-4961-ad0c-0ece2bd5f997" providerId="ADAL" clId="{AB0FA830-A473-4763-B584-09BDCD8F73DB}" dt="2022-11-02T17:02:04.321" v="1938" actId="20577"/>
          <ac:spMkLst>
            <pc:docMk/>
            <pc:sldMk cId="0" sldId="385"/>
            <ac:spMk id="15" creationId="{3308CEA8-3614-4CDA-89E1-ECFC77CA121A}"/>
          </ac:spMkLst>
        </pc:spChg>
        <pc:spChg chg="mod">
          <ac:chgData name="Thahiru Herath" userId="41e2180c-5ff2-4961-ad0c-0ece2bd5f997" providerId="ADAL" clId="{AB0FA830-A473-4763-B584-09BDCD8F73DB}" dt="2022-11-01T17:36:20.204" v="990" actId="20577"/>
          <ac:spMkLst>
            <pc:docMk/>
            <pc:sldMk cId="0" sldId="385"/>
            <ac:spMk id="18435" creationId="{775AFA49-880A-481E-8F49-77DBCF0385F9}"/>
          </ac:spMkLst>
        </pc:spChg>
        <pc:spChg chg="mod">
          <ac:chgData name="Thahiru Herath" userId="41e2180c-5ff2-4961-ad0c-0ece2bd5f997" providerId="ADAL" clId="{AB0FA830-A473-4763-B584-09BDCD8F73DB}" dt="2022-11-01T17:36:59.831" v="1001" actId="1076"/>
          <ac:spMkLst>
            <pc:docMk/>
            <pc:sldMk cId="0" sldId="385"/>
            <ac:spMk id="18436" creationId="{580CBB48-86D0-41CF-8CD9-1007516C78D7}"/>
          </ac:spMkLst>
        </pc:spChg>
        <pc:picChg chg="del">
          <ac:chgData name="Thahiru Herath" userId="41e2180c-5ff2-4961-ad0c-0ece2bd5f997" providerId="ADAL" clId="{AB0FA830-A473-4763-B584-09BDCD8F73DB}" dt="2022-11-01T17:36:22.487" v="991" actId="478"/>
          <ac:picMkLst>
            <pc:docMk/>
            <pc:sldMk cId="0" sldId="385"/>
            <ac:picMk id="4" creationId="{E99CF715-94DC-4AD8-AC41-F09F3B92D08A}"/>
          </ac:picMkLst>
        </pc:picChg>
        <pc:picChg chg="del">
          <ac:chgData name="Thahiru Herath" userId="41e2180c-5ff2-4961-ad0c-0ece2bd5f997" providerId="ADAL" clId="{AB0FA830-A473-4763-B584-09BDCD8F73DB}" dt="2022-11-01T17:32:44.591" v="978" actId="478"/>
          <ac:picMkLst>
            <pc:docMk/>
            <pc:sldMk cId="0" sldId="385"/>
            <ac:picMk id="7" creationId="{B775F7BB-1E54-4952-AAA4-393726D7496C}"/>
          </ac:picMkLst>
        </pc:picChg>
        <pc:picChg chg="add mod">
          <ac:chgData name="Thahiru Herath" userId="41e2180c-5ff2-4961-ad0c-0ece2bd5f997" providerId="ADAL" clId="{AB0FA830-A473-4763-B584-09BDCD8F73DB}" dt="2022-11-01T17:33:19.438" v="989" actId="1076"/>
          <ac:picMkLst>
            <pc:docMk/>
            <pc:sldMk cId="0" sldId="385"/>
            <ac:picMk id="8" creationId="{270C4FE9-E230-385D-5AFB-E3D36D1125E4}"/>
          </ac:picMkLst>
        </pc:picChg>
        <pc:picChg chg="add mod">
          <ac:chgData name="Thahiru Herath" userId="41e2180c-5ff2-4961-ad0c-0ece2bd5f997" providerId="ADAL" clId="{AB0FA830-A473-4763-B584-09BDCD8F73DB}" dt="2022-11-01T17:36:55.871" v="1000" actId="14100"/>
          <ac:picMkLst>
            <pc:docMk/>
            <pc:sldMk cId="0" sldId="385"/>
            <ac:picMk id="10" creationId="{484F8755-EBA2-2759-6877-D65E4C6C3BFD}"/>
          </ac:picMkLst>
        </pc:picChg>
      </pc:sldChg>
      <pc:sldChg chg="addSp delSp modSp mod">
        <pc:chgData name="Thahiru Herath" userId="41e2180c-5ff2-4961-ad0c-0ece2bd5f997" providerId="ADAL" clId="{AB0FA830-A473-4763-B584-09BDCD8F73DB}" dt="2022-11-02T17:30:22.648" v="2294" actId="164"/>
        <pc:sldMkLst>
          <pc:docMk/>
          <pc:sldMk cId="2395297630" sldId="388"/>
        </pc:sldMkLst>
        <pc:spChg chg="add mod ord">
          <ac:chgData name="Thahiru Herath" userId="41e2180c-5ff2-4961-ad0c-0ece2bd5f997" providerId="ADAL" clId="{AB0FA830-A473-4763-B584-09BDCD8F73DB}" dt="2022-11-02T17:15:57.298" v="2076" actId="164"/>
          <ac:spMkLst>
            <pc:docMk/>
            <pc:sldMk cId="2395297630" sldId="388"/>
            <ac:spMk id="2" creationId="{DC0E71B9-0B23-428C-6C6C-A0135AC729C6}"/>
          </ac:spMkLst>
        </pc:spChg>
        <pc:spChg chg="add mod ord">
          <ac:chgData name="Thahiru Herath" userId="41e2180c-5ff2-4961-ad0c-0ece2bd5f997" providerId="ADAL" clId="{AB0FA830-A473-4763-B584-09BDCD8F73DB}" dt="2022-11-02T17:18:00.884" v="2112" actId="164"/>
          <ac:spMkLst>
            <pc:docMk/>
            <pc:sldMk cId="2395297630" sldId="388"/>
            <ac:spMk id="6" creationId="{989B7734-995C-6374-6054-4D764FA7E6C4}"/>
          </ac:spMkLst>
        </pc:spChg>
        <pc:spChg chg="mod">
          <ac:chgData name="Thahiru Herath" userId="41e2180c-5ff2-4961-ad0c-0ece2bd5f997" providerId="ADAL" clId="{AB0FA830-A473-4763-B584-09BDCD8F73DB}" dt="2022-11-02T17:12:29.500" v="2044" actId="1076"/>
          <ac:spMkLst>
            <pc:docMk/>
            <pc:sldMk cId="2395297630" sldId="388"/>
            <ac:spMk id="9" creationId="{699C842D-02D3-4675-BDA9-274D42FEDCDE}"/>
          </ac:spMkLst>
        </pc:spChg>
        <pc:spChg chg="add mod ord">
          <ac:chgData name="Thahiru Herath" userId="41e2180c-5ff2-4961-ad0c-0ece2bd5f997" providerId="ADAL" clId="{AB0FA830-A473-4763-B584-09BDCD8F73DB}" dt="2022-11-02T17:23:28.178" v="2197" actId="14100"/>
          <ac:spMkLst>
            <pc:docMk/>
            <pc:sldMk cId="2395297630" sldId="388"/>
            <ac:spMk id="10" creationId="{882E5892-4872-4256-BAA4-F7C35BFCA1D4}"/>
          </ac:spMkLst>
        </pc:spChg>
        <pc:spChg chg="mod topLvl">
          <ac:chgData name="Thahiru Herath" userId="41e2180c-5ff2-4961-ad0c-0ece2bd5f997" providerId="ADAL" clId="{AB0FA830-A473-4763-B584-09BDCD8F73DB}" dt="2022-11-02T17:16:22.727" v="2077" actId="164"/>
          <ac:spMkLst>
            <pc:docMk/>
            <pc:sldMk cId="2395297630" sldId="388"/>
            <ac:spMk id="12" creationId="{1F82D38F-5015-4AE2-9033-F5D28052C391}"/>
          </ac:spMkLst>
        </pc:spChg>
        <pc:spChg chg="mod topLvl">
          <ac:chgData name="Thahiru Herath" userId="41e2180c-5ff2-4961-ad0c-0ece2bd5f997" providerId="ADAL" clId="{AB0FA830-A473-4763-B584-09BDCD8F73DB}" dt="2022-11-02T17:15:57.298" v="2076" actId="164"/>
          <ac:spMkLst>
            <pc:docMk/>
            <pc:sldMk cId="2395297630" sldId="388"/>
            <ac:spMk id="13" creationId="{6517C759-FBC3-4C0F-BCEA-BFD4759C2C17}"/>
          </ac:spMkLst>
        </pc:spChg>
        <pc:spChg chg="mod topLvl">
          <ac:chgData name="Thahiru Herath" userId="41e2180c-5ff2-4961-ad0c-0ece2bd5f997" providerId="ADAL" clId="{AB0FA830-A473-4763-B584-09BDCD8F73DB}" dt="2022-11-02T17:18:00.884" v="2112" actId="164"/>
          <ac:spMkLst>
            <pc:docMk/>
            <pc:sldMk cId="2395297630" sldId="388"/>
            <ac:spMk id="14" creationId="{043206E6-1FC1-4579-AD2C-744A0B8C6F62}"/>
          </ac:spMkLst>
        </pc:spChg>
        <pc:spChg chg="mod topLvl">
          <ac:chgData name="Thahiru Herath" userId="41e2180c-5ff2-4961-ad0c-0ece2bd5f997" providerId="ADAL" clId="{AB0FA830-A473-4763-B584-09BDCD8F73DB}" dt="2022-11-02T17:19:44.083" v="2134" actId="164"/>
          <ac:spMkLst>
            <pc:docMk/>
            <pc:sldMk cId="2395297630" sldId="388"/>
            <ac:spMk id="15" creationId="{AC71256B-72A2-4770-8922-DC806C859D1C}"/>
          </ac:spMkLst>
        </pc:spChg>
        <pc:spChg chg="mod topLvl">
          <ac:chgData name="Thahiru Herath" userId="41e2180c-5ff2-4961-ad0c-0ece2bd5f997" providerId="ADAL" clId="{AB0FA830-A473-4763-B584-09BDCD8F73DB}" dt="2022-11-02T17:20:50.440" v="2160" actId="164"/>
          <ac:spMkLst>
            <pc:docMk/>
            <pc:sldMk cId="2395297630" sldId="388"/>
            <ac:spMk id="16" creationId="{E649BFDF-A180-4A24-9918-824EF9AE936E}"/>
          </ac:spMkLst>
        </pc:spChg>
        <pc:spChg chg="mod topLvl">
          <ac:chgData name="Thahiru Herath" userId="41e2180c-5ff2-4961-ad0c-0ece2bd5f997" providerId="ADAL" clId="{AB0FA830-A473-4763-B584-09BDCD8F73DB}" dt="2022-11-02T17:16:22.727" v="2077" actId="164"/>
          <ac:spMkLst>
            <pc:docMk/>
            <pc:sldMk cId="2395297630" sldId="388"/>
            <ac:spMk id="17" creationId="{5CD0123E-C2AE-406B-84E5-62CE044D0498}"/>
          </ac:spMkLst>
        </pc:spChg>
        <pc:spChg chg="add mod ord">
          <ac:chgData name="Thahiru Herath" userId="41e2180c-5ff2-4961-ad0c-0ece2bd5f997" providerId="ADAL" clId="{AB0FA830-A473-4763-B584-09BDCD8F73DB}" dt="2022-11-02T17:23:03.409" v="2192" actId="14100"/>
          <ac:spMkLst>
            <pc:docMk/>
            <pc:sldMk cId="2395297630" sldId="388"/>
            <ac:spMk id="19" creationId="{13A032CE-92B9-DE61-04EC-41BF7B1B20A5}"/>
          </ac:spMkLst>
        </pc:spChg>
        <pc:spChg chg="mod topLvl">
          <ac:chgData name="Thahiru Herath" userId="41e2180c-5ff2-4961-ad0c-0ece2bd5f997" providerId="ADAL" clId="{AB0FA830-A473-4763-B584-09BDCD8F73DB}" dt="2022-11-02T17:16:22.727" v="2077" actId="164"/>
          <ac:spMkLst>
            <pc:docMk/>
            <pc:sldMk cId="2395297630" sldId="388"/>
            <ac:spMk id="20" creationId="{10D5EBCC-7421-430C-A557-343A36A55A61}"/>
          </ac:spMkLst>
        </pc:spChg>
        <pc:spChg chg="del mod topLvl">
          <ac:chgData name="Thahiru Herath" userId="41e2180c-5ff2-4961-ad0c-0ece2bd5f997" providerId="ADAL" clId="{AB0FA830-A473-4763-B584-09BDCD8F73DB}" dt="2022-11-02T17:13:41.497" v="2057" actId="478"/>
          <ac:spMkLst>
            <pc:docMk/>
            <pc:sldMk cId="2395297630" sldId="388"/>
            <ac:spMk id="21" creationId="{AD02538C-01EC-4DA8-935F-ED6CC39BB83F}"/>
          </ac:spMkLst>
        </pc:spChg>
        <pc:spChg chg="mod topLvl">
          <ac:chgData name="Thahiru Herath" userId="41e2180c-5ff2-4961-ad0c-0ece2bd5f997" providerId="ADAL" clId="{AB0FA830-A473-4763-B584-09BDCD8F73DB}" dt="2022-11-02T17:15:57.298" v="2076" actId="164"/>
          <ac:spMkLst>
            <pc:docMk/>
            <pc:sldMk cId="2395297630" sldId="388"/>
            <ac:spMk id="22" creationId="{07A4B0D1-FD46-4181-8F00-5D1653A7B901}"/>
          </ac:spMkLst>
        </pc:spChg>
        <pc:spChg chg="del mod topLvl">
          <ac:chgData name="Thahiru Herath" userId="41e2180c-5ff2-4961-ad0c-0ece2bd5f997" providerId="ADAL" clId="{AB0FA830-A473-4763-B584-09BDCD8F73DB}" dt="2022-11-02T17:16:53.026" v="2102" actId="478"/>
          <ac:spMkLst>
            <pc:docMk/>
            <pc:sldMk cId="2395297630" sldId="388"/>
            <ac:spMk id="23" creationId="{56A72032-7767-4266-AF15-592A8AA48BA5}"/>
          </ac:spMkLst>
        </pc:spChg>
        <pc:spChg chg="mod topLvl">
          <ac:chgData name="Thahiru Herath" userId="41e2180c-5ff2-4961-ad0c-0ece2bd5f997" providerId="ADAL" clId="{AB0FA830-A473-4763-B584-09BDCD8F73DB}" dt="2022-11-02T17:18:00.884" v="2112" actId="164"/>
          <ac:spMkLst>
            <pc:docMk/>
            <pc:sldMk cId="2395297630" sldId="388"/>
            <ac:spMk id="26" creationId="{330E1276-729B-4736-B509-9875DE9DE722}"/>
          </ac:spMkLst>
        </pc:spChg>
        <pc:spChg chg="del mod topLvl">
          <ac:chgData name="Thahiru Herath" userId="41e2180c-5ff2-4961-ad0c-0ece2bd5f997" providerId="ADAL" clId="{AB0FA830-A473-4763-B584-09BDCD8F73DB}" dt="2022-11-02T17:18:39.313" v="2119" actId="478"/>
          <ac:spMkLst>
            <pc:docMk/>
            <pc:sldMk cId="2395297630" sldId="388"/>
            <ac:spMk id="27" creationId="{45B61D18-46AE-4A2F-907D-162B5C213818}"/>
          </ac:spMkLst>
        </pc:spChg>
        <pc:spChg chg="mod topLvl">
          <ac:chgData name="Thahiru Herath" userId="41e2180c-5ff2-4961-ad0c-0ece2bd5f997" providerId="ADAL" clId="{AB0FA830-A473-4763-B584-09BDCD8F73DB}" dt="2022-11-02T17:23:32.761" v="2199" actId="14100"/>
          <ac:spMkLst>
            <pc:docMk/>
            <pc:sldMk cId="2395297630" sldId="388"/>
            <ac:spMk id="28" creationId="{44422AC7-646D-459C-BDB5-C23E6E36ACEA}"/>
          </ac:spMkLst>
        </pc:spChg>
        <pc:spChg chg="del mod topLvl">
          <ac:chgData name="Thahiru Herath" userId="41e2180c-5ff2-4961-ad0c-0ece2bd5f997" providerId="ADAL" clId="{AB0FA830-A473-4763-B584-09BDCD8F73DB}" dt="2022-11-02T17:20:07.153" v="2142" actId="478"/>
          <ac:spMkLst>
            <pc:docMk/>
            <pc:sldMk cId="2395297630" sldId="388"/>
            <ac:spMk id="29" creationId="{0F754A7F-3AD2-47D6-B95E-961A0F0BD02C}"/>
          </ac:spMkLst>
        </pc:spChg>
        <pc:spChg chg="mod topLvl">
          <ac:chgData name="Thahiru Herath" userId="41e2180c-5ff2-4961-ad0c-0ece2bd5f997" providerId="ADAL" clId="{AB0FA830-A473-4763-B584-09BDCD8F73DB}" dt="2022-11-02T17:23:06.027" v="2193" actId="14100"/>
          <ac:spMkLst>
            <pc:docMk/>
            <pc:sldMk cId="2395297630" sldId="388"/>
            <ac:spMk id="32" creationId="{143CDE74-A739-4EBC-BDFB-A381BFACDECD}"/>
          </ac:spMkLst>
        </pc:spChg>
        <pc:spChg chg="mod">
          <ac:chgData name="Thahiru Herath" userId="41e2180c-5ff2-4961-ad0c-0ece2bd5f997" providerId="ADAL" clId="{AB0FA830-A473-4763-B584-09BDCD8F73DB}" dt="2022-11-02T17:16:22.727" v="2077" actId="164"/>
          <ac:spMkLst>
            <pc:docMk/>
            <pc:sldMk cId="2395297630" sldId="388"/>
            <ac:spMk id="36" creationId="{9BE7D9F3-25EE-448B-97EB-214C03F798A5}"/>
          </ac:spMkLst>
        </pc:spChg>
        <pc:spChg chg="mod">
          <ac:chgData name="Thahiru Herath" userId="41e2180c-5ff2-4961-ad0c-0ece2bd5f997" providerId="ADAL" clId="{AB0FA830-A473-4763-B584-09BDCD8F73DB}" dt="2022-11-02T17:23:42.642" v="2204" actId="1037"/>
          <ac:spMkLst>
            <pc:docMk/>
            <pc:sldMk cId="2395297630" sldId="388"/>
            <ac:spMk id="37" creationId="{B3AF1E95-130F-4BE1-B0B7-115A46DA0E58}"/>
          </ac:spMkLst>
        </pc:spChg>
        <pc:spChg chg="mod">
          <ac:chgData name="Thahiru Herath" userId="41e2180c-5ff2-4961-ad0c-0ece2bd5f997" providerId="ADAL" clId="{AB0FA830-A473-4763-B584-09BDCD8F73DB}" dt="2022-11-02T17:21:10.033" v="2168" actId="1037"/>
          <ac:spMkLst>
            <pc:docMk/>
            <pc:sldMk cId="2395297630" sldId="388"/>
            <ac:spMk id="38" creationId="{F936FFF8-38F1-41AA-97BB-7C4827B610E7}"/>
          </ac:spMkLst>
        </pc:spChg>
        <pc:spChg chg="mod">
          <ac:chgData name="Thahiru Herath" userId="41e2180c-5ff2-4961-ad0c-0ece2bd5f997" providerId="ADAL" clId="{AB0FA830-A473-4763-B584-09BDCD8F73DB}" dt="2022-11-02T17:18:00.884" v="2112" actId="164"/>
          <ac:spMkLst>
            <pc:docMk/>
            <pc:sldMk cId="2395297630" sldId="388"/>
            <ac:spMk id="39" creationId="{1B436A83-57EF-4240-9AB7-7FBEE8B84B34}"/>
          </ac:spMkLst>
        </pc:spChg>
        <pc:spChg chg="mod">
          <ac:chgData name="Thahiru Herath" userId="41e2180c-5ff2-4961-ad0c-0ece2bd5f997" providerId="ADAL" clId="{AB0FA830-A473-4763-B584-09BDCD8F73DB}" dt="2022-11-02T17:18:10.755" v="2114" actId="164"/>
          <ac:spMkLst>
            <pc:docMk/>
            <pc:sldMk cId="2395297630" sldId="388"/>
            <ac:spMk id="40" creationId="{86F8AB84-73DA-4F7B-9A3F-D6B8D1F2F228}"/>
          </ac:spMkLst>
        </pc:spChg>
        <pc:spChg chg="mod">
          <ac:chgData name="Thahiru Herath" userId="41e2180c-5ff2-4961-ad0c-0ece2bd5f997" providerId="ADAL" clId="{AB0FA830-A473-4763-B584-09BDCD8F73DB}" dt="2022-11-02T17:22:50.465" v="2188" actId="14100"/>
          <ac:spMkLst>
            <pc:docMk/>
            <pc:sldMk cId="2395297630" sldId="388"/>
            <ac:spMk id="41" creationId="{16433249-F68D-9E6D-E7AB-176CF76757A8}"/>
          </ac:spMkLst>
        </pc:spChg>
        <pc:spChg chg="del mod">
          <ac:chgData name="Thahiru Herath" userId="41e2180c-5ff2-4961-ad0c-0ece2bd5f997" providerId="ADAL" clId="{AB0FA830-A473-4763-B584-09BDCD8F73DB}" dt="2022-11-02T17:29:23.761" v="2228" actId="478"/>
          <ac:spMkLst>
            <pc:docMk/>
            <pc:sldMk cId="2395297630" sldId="388"/>
            <ac:spMk id="42" creationId="{3C9ECC38-6834-F9E8-70E7-F00198A8D13E}"/>
          </ac:spMkLst>
        </pc:spChg>
        <pc:spChg chg="mod">
          <ac:chgData name="Thahiru Herath" userId="41e2180c-5ff2-4961-ad0c-0ece2bd5f997" providerId="ADAL" clId="{AB0FA830-A473-4763-B584-09BDCD8F73DB}" dt="2022-11-02T17:22:33.897" v="2187" actId="20577"/>
          <ac:spMkLst>
            <pc:docMk/>
            <pc:sldMk cId="2395297630" sldId="388"/>
            <ac:spMk id="43" creationId="{DFAD4BC1-50F3-37AF-61F3-2A5F0C0CC362}"/>
          </ac:spMkLst>
        </pc:spChg>
        <pc:spChg chg="mod">
          <ac:chgData name="Thahiru Herath" userId="41e2180c-5ff2-4961-ad0c-0ece2bd5f997" providerId="ADAL" clId="{AB0FA830-A473-4763-B584-09BDCD8F73DB}" dt="2022-11-02T17:23:51.386" v="2209" actId="1038"/>
          <ac:spMkLst>
            <pc:docMk/>
            <pc:sldMk cId="2395297630" sldId="388"/>
            <ac:spMk id="44" creationId="{40BA016E-A49D-1865-E1BF-0D032C43CAAA}"/>
          </ac:spMkLst>
        </pc:spChg>
        <pc:spChg chg="add del mod">
          <ac:chgData name="Thahiru Herath" userId="41e2180c-5ff2-4961-ad0c-0ece2bd5f997" providerId="ADAL" clId="{AB0FA830-A473-4763-B584-09BDCD8F73DB}" dt="2022-11-02T17:29:36.273" v="2230" actId="478"/>
          <ac:spMkLst>
            <pc:docMk/>
            <pc:sldMk cId="2395297630" sldId="388"/>
            <ac:spMk id="46" creationId="{5DD8D652-5617-FDBD-2363-D31154C9630D}"/>
          </ac:spMkLst>
        </pc:spChg>
        <pc:grpChg chg="add mod">
          <ac:chgData name="Thahiru Herath" userId="41e2180c-5ff2-4961-ad0c-0ece2bd5f997" providerId="ADAL" clId="{AB0FA830-A473-4763-B584-09BDCD8F73DB}" dt="2022-11-02T17:18:10.755" v="2114" actId="164"/>
          <ac:grpSpMkLst>
            <pc:docMk/>
            <pc:sldMk cId="2395297630" sldId="388"/>
            <ac:grpSpMk id="3" creationId="{6E3D7597-633D-F7AD-9235-A0F7D52DC6BD}"/>
          </ac:grpSpMkLst>
        </pc:grpChg>
        <pc:grpChg chg="add mod">
          <ac:chgData name="Thahiru Herath" userId="41e2180c-5ff2-4961-ad0c-0ece2bd5f997" providerId="ADAL" clId="{AB0FA830-A473-4763-B584-09BDCD8F73DB}" dt="2022-11-02T17:16:22.727" v="2077" actId="164"/>
          <ac:grpSpMkLst>
            <pc:docMk/>
            <pc:sldMk cId="2395297630" sldId="388"/>
            <ac:grpSpMk id="4" creationId="{5D7C25AE-5085-363B-B832-3849FE34E014}"/>
          </ac:grpSpMkLst>
        </pc:grpChg>
        <pc:grpChg chg="add mod">
          <ac:chgData name="Thahiru Herath" userId="41e2180c-5ff2-4961-ad0c-0ece2bd5f997" providerId="ADAL" clId="{AB0FA830-A473-4763-B584-09BDCD8F73DB}" dt="2022-11-02T17:24:10.233" v="2213" actId="1035"/>
          <ac:grpSpMkLst>
            <pc:docMk/>
            <pc:sldMk cId="2395297630" sldId="388"/>
            <ac:grpSpMk id="7" creationId="{07443B98-3686-FE44-DF63-538B7266A30C}"/>
          </ac:grpSpMkLst>
        </pc:grpChg>
        <pc:grpChg chg="add mod">
          <ac:chgData name="Thahiru Herath" userId="41e2180c-5ff2-4961-ad0c-0ece2bd5f997" providerId="ADAL" clId="{AB0FA830-A473-4763-B584-09BDCD8F73DB}" dt="2022-11-02T17:18:10.755" v="2114" actId="164"/>
          <ac:grpSpMkLst>
            <pc:docMk/>
            <pc:sldMk cId="2395297630" sldId="388"/>
            <ac:grpSpMk id="8" creationId="{D263B3F6-7375-F000-665B-4C36B80BB7E1}"/>
          </ac:grpSpMkLst>
        </pc:grpChg>
        <pc:grpChg chg="add mod">
          <ac:chgData name="Thahiru Herath" userId="41e2180c-5ff2-4961-ad0c-0ece2bd5f997" providerId="ADAL" clId="{AB0FA830-A473-4763-B584-09BDCD8F73DB}" dt="2022-11-02T17:19:51.258" v="2140" actId="1037"/>
          <ac:grpSpMkLst>
            <pc:docMk/>
            <pc:sldMk cId="2395297630" sldId="388"/>
            <ac:grpSpMk id="18" creationId="{48328DE1-2EE7-A1F2-58AD-DE713EDA5C38}"/>
          </ac:grpSpMkLst>
        </pc:grpChg>
        <pc:grpChg chg="add del mod">
          <ac:chgData name="Thahiru Herath" userId="41e2180c-5ff2-4961-ad0c-0ece2bd5f997" providerId="ADAL" clId="{AB0FA830-A473-4763-B584-09BDCD8F73DB}" dt="2022-11-02T17:13:00.428" v="2051" actId="165"/>
          <ac:grpSpMkLst>
            <pc:docMk/>
            <pc:sldMk cId="2395297630" sldId="388"/>
            <ac:grpSpMk id="24" creationId="{6B81CB88-A98E-4340-8BF1-EC183D4F8FE2}"/>
          </ac:grpSpMkLst>
        </pc:grpChg>
        <pc:grpChg chg="del mod">
          <ac:chgData name="Thahiru Herath" userId="41e2180c-5ff2-4961-ad0c-0ece2bd5f997" providerId="ADAL" clId="{AB0FA830-A473-4763-B584-09BDCD8F73DB}" dt="2022-11-02T17:13:37.047" v="2056" actId="165"/>
          <ac:grpSpMkLst>
            <pc:docMk/>
            <pc:sldMk cId="2395297630" sldId="388"/>
            <ac:grpSpMk id="25" creationId="{E3ABBA7C-C823-4127-89A7-6DBCCD8304D6}"/>
          </ac:grpSpMkLst>
        </pc:grpChg>
        <pc:grpChg chg="del mod">
          <ac:chgData name="Thahiru Herath" userId="41e2180c-5ff2-4961-ad0c-0ece2bd5f997" providerId="ADAL" clId="{AB0FA830-A473-4763-B584-09BDCD8F73DB}" dt="2022-11-02T17:16:50.567" v="2101" actId="165"/>
          <ac:grpSpMkLst>
            <pc:docMk/>
            <pc:sldMk cId="2395297630" sldId="388"/>
            <ac:grpSpMk id="30" creationId="{1C8F9E28-7E33-40EB-B8AA-5ED40EF232D1}"/>
          </ac:grpSpMkLst>
        </pc:grpChg>
        <pc:grpChg chg="del mod">
          <ac:chgData name="Thahiru Herath" userId="41e2180c-5ff2-4961-ad0c-0ece2bd5f997" providerId="ADAL" clId="{AB0FA830-A473-4763-B584-09BDCD8F73DB}" dt="2022-11-02T17:18:31.712" v="2116" actId="165"/>
          <ac:grpSpMkLst>
            <pc:docMk/>
            <pc:sldMk cId="2395297630" sldId="388"/>
            <ac:grpSpMk id="31" creationId="{C4B07DE0-C975-42CE-9146-6ED54AC20944}"/>
          </ac:grpSpMkLst>
        </pc:grpChg>
        <pc:grpChg chg="add mod">
          <ac:chgData name="Thahiru Herath" userId="41e2180c-5ff2-4961-ad0c-0ece2bd5f997" providerId="ADAL" clId="{AB0FA830-A473-4763-B584-09BDCD8F73DB}" dt="2022-11-02T17:21:02.508" v="2162" actId="1076"/>
          <ac:grpSpMkLst>
            <pc:docMk/>
            <pc:sldMk cId="2395297630" sldId="388"/>
            <ac:grpSpMk id="33" creationId="{B374CBA8-F177-F931-FF10-3DC587342E7E}"/>
          </ac:grpSpMkLst>
        </pc:grpChg>
        <pc:grpChg chg="add mod">
          <ac:chgData name="Thahiru Herath" userId="41e2180c-5ff2-4961-ad0c-0ece2bd5f997" providerId="ADAL" clId="{AB0FA830-A473-4763-B584-09BDCD8F73DB}" dt="2022-11-02T17:30:22.648" v="2294" actId="164"/>
          <ac:grpSpMkLst>
            <pc:docMk/>
            <pc:sldMk cId="2395297630" sldId="388"/>
            <ac:grpSpMk id="34" creationId="{5E55D61C-F9A9-D382-CE12-64F0001A0A4F}"/>
          </ac:grpSpMkLst>
        </pc:grpChg>
        <pc:grpChg chg="del">
          <ac:chgData name="Thahiru Herath" userId="41e2180c-5ff2-4961-ad0c-0ece2bd5f997" providerId="ADAL" clId="{AB0FA830-A473-4763-B584-09BDCD8F73DB}" dt="2022-11-02T17:20:04.407" v="2141" actId="165"/>
          <ac:grpSpMkLst>
            <pc:docMk/>
            <pc:sldMk cId="2395297630" sldId="388"/>
            <ac:grpSpMk id="35" creationId="{5E67E23E-3E2E-40C8-B38E-EBD467CF7023}"/>
          </ac:grpSpMkLst>
        </pc:grpChg>
        <pc:grpChg chg="add mod">
          <ac:chgData name="Thahiru Herath" userId="41e2180c-5ff2-4961-ad0c-0ece2bd5f997" providerId="ADAL" clId="{AB0FA830-A473-4763-B584-09BDCD8F73DB}" dt="2022-11-02T17:30:22.648" v="2294" actId="164"/>
          <ac:grpSpMkLst>
            <pc:docMk/>
            <pc:sldMk cId="2395297630" sldId="388"/>
            <ac:grpSpMk id="47" creationId="{460A1EF6-041E-220E-7A25-C6CD756ECBDE}"/>
          </ac:grpSpMkLst>
        </pc:grpChg>
        <pc:graphicFrameChg chg="add del mod modGraphic">
          <ac:chgData name="Thahiru Herath" userId="41e2180c-5ff2-4961-ad0c-0ece2bd5f997" providerId="ADAL" clId="{AB0FA830-A473-4763-B584-09BDCD8F73DB}" dt="2022-11-02T17:29:08.312" v="2224" actId="478"/>
          <ac:graphicFrameMkLst>
            <pc:docMk/>
            <pc:sldMk cId="2395297630" sldId="388"/>
            <ac:graphicFrameMk id="45" creationId="{1BFD9CBF-0397-BF28-570C-70FD6FE8FF7E}"/>
          </ac:graphicFrameMkLst>
        </pc:graphicFrameChg>
        <pc:picChg chg="add mod">
          <ac:chgData name="Thahiru Herath" userId="41e2180c-5ff2-4961-ad0c-0ece2bd5f997" providerId="ADAL" clId="{AB0FA830-A473-4763-B584-09BDCD8F73DB}" dt="2022-11-02T17:30:22.648" v="2294" actId="164"/>
          <ac:picMkLst>
            <pc:docMk/>
            <pc:sldMk cId="2395297630" sldId="388"/>
            <ac:picMk id="1026" creationId="{5E4BCE7F-9DAF-CA75-26DE-29D0F71319FD}"/>
          </ac:picMkLst>
        </pc:picChg>
      </pc:sldChg>
      <pc:sldChg chg="modSp mod">
        <pc:chgData name="Thahiru Herath" userId="41e2180c-5ff2-4961-ad0c-0ece2bd5f997" providerId="ADAL" clId="{AB0FA830-A473-4763-B584-09BDCD8F73DB}" dt="2022-11-02T17:03:16.377" v="1965" actId="20577"/>
        <pc:sldMkLst>
          <pc:docMk/>
          <pc:sldMk cId="4004669750" sldId="390"/>
        </pc:sldMkLst>
        <pc:spChg chg="mod">
          <ac:chgData name="Thahiru Herath" userId="41e2180c-5ff2-4961-ad0c-0ece2bd5f997" providerId="ADAL" clId="{AB0FA830-A473-4763-B584-09BDCD8F73DB}" dt="2022-11-02T17:03:16.377" v="1965" actId="20577"/>
          <ac:spMkLst>
            <pc:docMk/>
            <pc:sldMk cId="4004669750" sldId="390"/>
            <ac:spMk id="6" creationId="{F2ECBB73-E7E4-4E06-A4FD-02C117CAE77D}"/>
          </ac:spMkLst>
        </pc:spChg>
      </pc:sldChg>
      <pc:sldChg chg="modSp mod">
        <pc:chgData name="Thahiru Herath" userId="41e2180c-5ff2-4961-ad0c-0ece2bd5f997" providerId="ADAL" clId="{AB0FA830-A473-4763-B584-09BDCD8F73DB}" dt="2022-11-02T17:03:21.274" v="1967" actId="20577"/>
        <pc:sldMkLst>
          <pc:docMk/>
          <pc:sldMk cId="453689097" sldId="391"/>
        </pc:sldMkLst>
        <pc:spChg chg="mod">
          <ac:chgData name="Thahiru Herath" userId="41e2180c-5ff2-4961-ad0c-0ece2bd5f997" providerId="ADAL" clId="{AB0FA830-A473-4763-B584-09BDCD8F73DB}" dt="2022-11-02T17:03:21.274" v="1967" actId="20577"/>
          <ac:spMkLst>
            <pc:docMk/>
            <pc:sldMk cId="453689097" sldId="391"/>
            <ac:spMk id="6" creationId="{F2ECBB73-E7E4-4E06-A4FD-02C117CAE77D}"/>
          </ac:spMkLst>
        </pc:spChg>
      </pc:sldChg>
      <pc:sldChg chg="addSp modSp mod">
        <pc:chgData name="Thahiru Herath" userId="41e2180c-5ff2-4961-ad0c-0ece2bd5f997" providerId="ADAL" clId="{AB0FA830-A473-4763-B584-09BDCD8F73DB}" dt="2022-11-02T17:55:21.997" v="2392" actId="1076"/>
        <pc:sldMkLst>
          <pc:docMk/>
          <pc:sldMk cId="4189105310" sldId="392"/>
        </pc:sldMkLst>
        <pc:spChg chg="mod">
          <ac:chgData name="Thahiru Herath" userId="41e2180c-5ff2-4961-ad0c-0ece2bd5f997" providerId="ADAL" clId="{AB0FA830-A473-4763-B584-09BDCD8F73DB}" dt="2022-11-02T17:54:24.354" v="2380" actId="20577"/>
          <ac:spMkLst>
            <pc:docMk/>
            <pc:sldMk cId="4189105310" sldId="392"/>
            <ac:spMk id="3" creationId="{B722A3F1-F9DF-472D-AB3E-0F5BDFC8D4C1}"/>
          </ac:spMkLst>
        </pc:spChg>
        <pc:spChg chg="mod">
          <ac:chgData name="Thahiru Herath" userId="41e2180c-5ff2-4961-ad0c-0ece2bd5f997" providerId="ADAL" clId="{AB0FA830-A473-4763-B584-09BDCD8F73DB}" dt="2022-11-02T17:03:32.433" v="1969" actId="20577"/>
          <ac:spMkLst>
            <pc:docMk/>
            <pc:sldMk cId="4189105310" sldId="392"/>
            <ac:spMk id="6" creationId="{F2ECBB73-E7E4-4E06-A4FD-02C117CAE77D}"/>
          </ac:spMkLst>
        </pc:spChg>
        <pc:spChg chg="mod">
          <ac:chgData name="Thahiru Herath" userId="41e2180c-5ff2-4961-ad0c-0ece2bd5f997" providerId="ADAL" clId="{AB0FA830-A473-4763-B584-09BDCD8F73DB}" dt="2022-11-02T17:55:12.693" v="2389" actId="1076"/>
          <ac:spMkLst>
            <pc:docMk/>
            <pc:sldMk cId="4189105310" sldId="392"/>
            <ac:spMk id="9" creationId="{05A74C97-E09D-4B7E-9D71-5EC5FCF986A9}"/>
          </ac:spMkLst>
        </pc:spChg>
        <pc:spChg chg="mod">
          <ac:chgData name="Thahiru Herath" userId="41e2180c-5ff2-4961-ad0c-0ece2bd5f997" providerId="ADAL" clId="{AB0FA830-A473-4763-B584-09BDCD8F73DB}" dt="2022-11-02T17:55:12.693" v="2389" actId="1076"/>
          <ac:spMkLst>
            <pc:docMk/>
            <pc:sldMk cId="4189105310" sldId="392"/>
            <ac:spMk id="10" creationId="{CF722BF3-536B-416F-8767-34C53AA86ADF}"/>
          </ac:spMkLst>
        </pc:spChg>
        <pc:graphicFrameChg chg="add mod modGraphic">
          <ac:chgData name="Thahiru Herath" userId="41e2180c-5ff2-4961-ad0c-0ece2bd5f997" providerId="ADAL" clId="{AB0FA830-A473-4763-B584-09BDCD8F73DB}" dt="2022-11-02T17:54:16.692" v="2379" actId="14100"/>
          <ac:graphicFrameMkLst>
            <pc:docMk/>
            <pc:sldMk cId="4189105310" sldId="392"/>
            <ac:graphicFrameMk id="2" creationId="{F1997701-0C92-9AF5-16DE-311928C8F3C5}"/>
          </ac:graphicFrameMkLst>
        </pc:graphicFrameChg>
        <pc:picChg chg="mod">
          <ac:chgData name="Thahiru Herath" userId="41e2180c-5ff2-4961-ad0c-0ece2bd5f997" providerId="ADAL" clId="{AB0FA830-A473-4763-B584-09BDCD8F73DB}" dt="2022-11-02T17:55:12.693" v="2389" actId="1076"/>
          <ac:picMkLst>
            <pc:docMk/>
            <pc:sldMk cId="4189105310" sldId="392"/>
            <ac:picMk id="4" creationId="{8B49644A-E409-47AD-9506-46072A64E5F1}"/>
          </ac:picMkLst>
        </pc:picChg>
        <pc:picChg chg="mod">
          <ac:chgData name="Thahiru Herath" userId="41e2180c-5ff2-4961-ad0c-0ece2bd5f997" providerId="ADAL" clId="{AB0FA830-A473-4763-B584-09BDCD8F73DB}" dt="2022-11-02T17:55:21.997" v="2392" actId="1076"/>
          <ac:picMkLst>
            <pc:docMk/>
            <pc:sldMk cId="4189105310" sldId="392"/>
            <ac:picMk id="8" creationId="{A8097B3F-2EE0-4F4F-8613-2E129E5D8DF1}"/>
          </ac:picMkLst>
        </pc:picChg>
      </pc:sldChg>
      <pc:sldChg chg="modSp mod">
        <pc:chgData name="Thahiru Herath" userId="41e2180c-5ff2-4961-ad0c-0ece2bd5f997" providerId="ADAL" clId="{AB0FA830-A473-4763-B584-09BDCD8F73DB}" dt="2022-11-02T17:03:09.408" v="1963" actId="20577"/>
        <pc:sldMkLst>
          <pc:docMk/>
          <pc:sldMk cId="510526993" sldId="394"/>
        </pc:sldMkLst>
        <pc:spChg chg="mod">
          <ac:chgData name="Thahiru Herath" userId="41e2180c-5ff2-4961-ad0c-0ece2bd5f997" providerId="ADAL" clId="{AB0FA830-A473-4763-B584-09BDCD8F73DB}" dt="2022-11-02T17:03:09.408" v="1963" actId="20577"/>
          <ac:spMkLst>
            <pc:docMk/>
            <pc:sldMk cId="510526993" sldId="394"/>
            <ac:spMk id="6" creationId="{F2ECBB73-E7E4-4E06-A4FD-02C117CAE77D}"/>
          </ac:spMkLst>
        </pc:spChg>
      </pc:sldChg>
      <pc:sldChg chg="addSp modSp mod">
        <pc:chgData name="Thahiru Herath" userId="41e2180c-5ff2-4961-ad0c-0ece2bd5f997" providerId="ADAL" clId="{AB0FA830-A473-4763-B584-09BDCD8F73DB}" dt="2022-11-02T17:03:41.810" v="1973" actId="20577"/>
        <pc:sldMkLst>
          <pc:docMk/>
          <pc:sldMk cId="780451734" sldId="396"/>
        </pc:sldMkLst>
        <pc:spChg chg="mod">
          <ac:chgData name="Thahiru Herath" userId="41e2180c-5ff2-4961-ad0c-0ece2bd5f997" providerId="ADAL" clId="{AB0FA830-A473-4763-B584-09BDCD8F73DB}" dt="2022-11-01T17:44:54.651" v="1490" actId="6549"/>
          <ac:spMkLst>
            <pc:docMk/>
            <pc:sldMk cId="780451734" sldId="396"/>
            <ac:spMk id="4" creationId="{531F49BB-3AB1-44CF-BEA0-B35ABA35C6CB}"/>
          </ac:spMkLst>
        </pc:spChg>
        <pc:spChg chg="mod">
          <ac:chgData name="Thahiru Herath" userId="41e2180c-5ff2-4961-ad0c-0ece2bd5f997" providerId="ADAL" clId="{AB0FA830-A473-4763-B584-09BDCD8F73DB}" dt="2022-11-02T17:03:41.810" v="1973" actId="20577"/>
          <ac:spMkLst>
            <pc:docMk/>
            <pc:sldMk cId="780451734" sldId="396"/>
            <ac:spMk id="6" creationId="{F2ECBB73-E7E4-4E06-A4FD-02C117CAE77D}"/>
          </ac:spMkLst>
        </pc:spChg>
        <pc:spChg chg="mod">
          <ac:chgData name="Thahiru Herath" userId="41e2180c-5ff2-4961-ad0c-0ece2bd5f997" providerId="ADAL" clId="{AB0FA830-A473-4763-B584-09BDCD8F73DB}" dt="2022-11-01T17:39:32.135" v="1015" actId="20577"/>
          <ac:spMkLst>
            <pc:docMk/>
            <pc:sldMk cId="780451734" sldId="396"/>
            <ac:spMk id="7" creationId="{9A18A647-6E22-4481-9CA3-1B81BDA81926}"/>
          </ac:spMkLst>
        </pc:spChg>
        <pc:picChg chg="add mod">
          <ac:chgData name="Thahiru Herath" userId="41e2180c-5ff2-4961-ad0c-0ece2bd5f997" providerId="ADAL" clId="{AB0FA830-A473-4763-B584-09BDCD8F73DB}" dt="2022-11-01T17:45:40.444" v="1492" actId="1076"/>
          <ac:picMkLst>
            <pc:docMk/>
            <pc:sldMk cId="780451734" sldId="396"/>
            <ac:picMk id="3" creationId="{57735956-27FC-57FE-9762-E8BF4212B723}"/>
          </ac:picMkLst>
        </pc:picChg>
      </pc:sldChg>
      <pc:sldChg chg="modSp mod">
        <pc:chgData name="Thahiru Herath" userId="41e2180c-5ff2-4961-ad0c-0ece2bd5f997" providerId="ADAL" clId="{AB0FA830-A473-4763-B584-09BDCD8F73DB}" dt="2022-11-02T17:00:52.889" v="1905" actId="20577"/>
        <pc:sldMkLst>
          <pc:docMk/>
          <pc:sldMk cId="170947533" sldId="397"/>
        </pc:sldMkLst>
        <pc:spChg chg="mod">
          <ac:chgData name="Thahiru Herath" userId="41e2180c-5ff2-4961-ad0c-0ece2bd5f997" providerId="ADAL" clId="{AB0FA830-A473-4763-B584-09BDCD8F73DB}" dt="2022-11-02T17:00:52.889" v="1905" actId="20577"/>
          <ac:spMkLst>
            <pc:docMk/>
            <pc:sldMk cId="170947533" sldId="397"/>
            <ac:spMk id="6" creationId="{2F0FE2D1-8EF8-46E7-AB9A-16AD0FED9D9E}"/>
          </ac:spMkLst>
        </pc:spChg>
      </pc:sldChg>
      <pc:sldChg chg="modSp mod">
        <pc:chgData name="Thahiru Herath" userId="41e2180c-5ff2-4961-ad0c-0ece2bd5f997" providerId="ADAL" clId="{AB0FA830-A473-4763-B584-09BDCD8F73DB}" dt="2022-11-02T17:01:00.529" v="1909" actId="20577"/>
        <pc:sldMkLst>
          <pc:docMk/>
          <pc:sldMk cId="2235865353" sldId="398"/>
        </pc:sldMkLst>
        <pc:spChg chg="mod">
          <ac:chgData name="Thahiru Herath" userId="41e2180c-5ff2-4961-ad0c-0ece2bd5f997" providerId="ADAL" clId="{AB0FA830-A473-4763-B584-09BDCD8F73DB}" dt="2022-11-02T17:01:00.529" v="1909" actId="20577"/>
          <ac:spMkLst>
            <pc:docMk/>
            <pc:sldMk cId="2235865353" sldId="398"/>
            <ac:spMk id="6" creationId="{B4077EA7-62CB-4E12-9223-0721782AAE29}"/>
          </ac:spMkLst>
        </pc:spChg>
      </pc:sldChg>
      <pc:sldChg chg="modSp mod">
        <pc:chgData name="Thahiru Herath" userId="41e2180c-5ff2-4961-ad0c-0ece2bd5f997" providerId="ADAL" clId="{AB0FA830-A473-4763-B584-09BDCD8F73DB}" dt="2022-11-02T17:01:08.401" v="1913" actId="20577"/>
        <pc:sldMkLst>
          <pc:docMk/>
          <pc:sldMk cId="1894427752" sldId="399"/>
        </pc:sldMkLst>
        <pc:spChg chg="mod">
          <ac:chgData name="Thahiru Herath" userId="41e2180c-5ff2-4961-ad0c-0ece2bd5f997" providerId="ADAL" clId="{AB0FA830-A473-4763-B584-09BDCD8F73DB}" dt="2022-11-02T17:01:08.401" v="1913" actId="20577"/>
          <ac:spMkLst>
            <pc:docMk/>
            <pc:sldMk cId="1894427752" sldId="399"/>
            <ac:spMk id="6" creationId="{B74F3546-A4D2-4E24-9A3B-D8F118CD09BB}"/>
          </ac:spMkLst>
        </pc:spChg>
      </pc:sldChg>
      <pc:sldChg chg="modSp mod">
        <pc:chgData name="Thahiru Herath" userId="41e2180c-5ff2-4961-ad0c-0ece2bd5f997" providerId="ADAL" clId="{AB0FA830-A473-4763-B584-09BDCD8F73DB}" dt="2022-11-02T17:01:16.513" v="1917" actId="20577"/>
        <pc:sldMkLst>
          <pc:docMk/>
          <pc:sldMk cId="3338513470" sldId="400"/>
        </pc:sldMkLst>
        <pc:spChg chg="mod">
          <ac:chgData name="Thahiru Herath" userId="41e2180c-5ff2-4961-ad0c-0ece2bd5f997" providerId="ADAL" clId="{AB0FA830-A473-4763-B584-09BDCD8F73DB}" dt="2022-11-02T17:01:16.513" v="1917" actId="20577"/>
          <ac:spMkLst>
            <pc:docMk/>
            <pc:sldMk cId="3338513470" sldId="400"/>
            <ac:spMk id="6" creationId="{5035881C-EC6E-4EB3-8AC2-AC636572953F}"/>
          </ac:spMkLst>
        </pc:spChg>
      </pc:sldChg>
      <pc:sldChg chg="modSp mod">
        <pc:chgData name="Thahiru Herath" userId="41e2180c-5ff2-4961-ad0c-0ece2bd5f997" providerId="ADAL" clId="{AB0FA830-A473-4763-B584-09BDCD8F73DB}" dt="2022-11-02T17:01:26.913" v="1921" actId="20577"/>
        <pc:sldMkLst>
          <pc:docMk/>
          <pc:sldMk cId="826590288" sldId="401"/>
        </pc:sldMkLst>
        <pc:spChg chg="mod">
          <ac:chgData name="Thahiru Herath" userId="41e2180c-5ff2-4961-ad0c-0ece2bd5f997" providerId="ADAL" clId="{AB0FA830-A473-4763-B584-09BDCD8F73DB}" dt="2022-11-02T17:01:26.913" v="1921" actId="20577"/>
          <ac:spMkLst>
            <pc:docMk/>
            <pc:sldMk cId="826590288" sldId="401"/>
            <ac:spMk id="6" creationId="{396858C6-4A75-4DC4-90A4-D89C05DCFBEA}"/>
          </ac:spMkLst>
        </pc:spChg>
      </pc:sldChg>
      <pc:sldChg chg="modSp mod">
        <pc:chgData name="Thahiru Herath" userId="41e2180c-5ff2-4961-ad0c-0ece2bd5f997" providerId="ADAL" clId="{AB0FA830-A473-4763-B584-09BDCD8F73DB}" dt="2022-11-02T17:01:45.217" v="1931" actId="20577"/>
        <pc:sldMkLst>
          <pc:docMk/>
          <pc:sldMk cId="332393603" sldId="403"/>
        </pc:sldMkLst>
        <pc:spChg chg="mod">
          <ac:chgData name="Thahiru Herath" userId="41e2180c-5ff2-4961-ad0c-0ece2bd5f997" providerId="ADAL" clId="{AB0FA830-A473-4763-B584-09BDCD8F73DB}" dt="2022-11-02T17:01:45.217" v="1931" actId="20577"/>
          <ac:spMkLst>
            <pc:docMk/>
            <pc:sldMk cId="332393603" sldId="403"/>
            <ac:spMk id="6" creationId="{C215F596-E302-4833-8422-27457D2802BB}"/>
          </ac:spMkLst>
        </pc:spChg>
      </pc:sldChg>
      <pc:sldChg chg="modSp mod">
        <pc:chgData name="Thahiru Herath" userId="41e2180c-5ff2-4961-ad0c-0ece2bd5f997" providerId="ADAL" clId="{AB0FA830-A473-4763-B584-09BDCD8F73DB}" dt="2022-11-02T17:00:24.689" v="1896" actId="20577"/>
        <pc:sldMkLst>
          <pc:docMk/>
          <pc:sldMk cId="4066961916" sldId="404"/>
        </pc:sldMkLst>
        <pc:spChg chg="mod">
          <ac:chgData name="Thahiru Herath" userId="41e2180c-5ff2-4961-ad0c-0ece2bd5f997" providerId="ADAL" clId="{AB0FA830-A473-4763-B584-09BDCD8F73DB}" dt="2022-11-02T17:00:24.689" v="1896" actId="20577"/>
          <ac:spMkLst>
            <pc:docMk/>
            <pc:sldMk cId="4066961916" sldId="404"/>
            <ac:spMk id="6" creationId="{56BBFC96-B528-4E0C-B4D1-911465B27B6D}"/>
          </ac:spMkLst>
        </pc:spChg>
      </pc:sldChg>
      <pc:sldChg chg="modSp mod">
        <pc:chgData name="Thahiru Herath" userId="41e2180c-5ff2-4961-ad0c-0ece2bd5f997" providerId="ADAL" clId="{AB0FA830-A473-4763-B584-09BDCD8F73DB}" dt="2022-11-02T16:59:52.242" v="1882" actId="20577"/>
        <pc:sldMkLst>
          <pc:docMk/>
          <pc:sldMk cId="4252454153" sldId="405"/>
        </pc:sldMkLst>
        <pc:spChg chg="mod">
          <ac:chgData name="Thahiru Herath" userId="41e2180c-5ff2-4961-ad0c-0ece2bd5f997" providerId="ADAL" clId="{AB0FA830-A473-4763-B584-09BDCD8F73DB}" dt="2022-11-02T16:59:52.242" v="1882" actId="20577"/>
          <ac:spMkLst>
            <pc:docMk/>
            <pc:sldMk cId="4252454153" sldId="405"/>
            <ac:spMk id="6" creationId="{07A49BD6-FE05-4237-B635-BEE97B70F2AF}"/>
          </ac:spMkLst>
        </pc:spChg>
      </pc:sldChg>
      <pc:sldChg chg="modSp mod">
        <pc:chgData name="Thahiru Herath" userId="41e2180c-5ff2-4961-ad0c-0ece2bd5f997" providerId="ADAL" clId="{AB0FA830-A473-4763-B584-09BDCD8F73DB}" dt="2022-11-02T16:59:56.505" v="1884" actId="20577"/>
        <pc:sldMkLst>
          <pc:docMk/>
          <pc:sldMk cId="3544814268" sldId="406"/>
        </pc:sldMkLst>
        <pc:spChg chg="mod">
          <ac:chgData name="Thahiru Herath" userId="41e2180c-5ff2-4961-ad0c-0ece2bd5f997" providerId="ADAL" clId="{AB0FA830-A473-4763-B584-09BDCD8F73DB}" dt="2022-11-02T16:59:56.505" v="1884" actId="20577"/>
          <ac:spMkLst>
            <pc:docMk/>
            <pc:sldMk cId="3544814268" sldId="406"/>
            <ac:spMk id="6" creationId="{B6507F1D-5363-4C9C-B9B9-E4605F17C262}"/>
          </ac:spMkLst>
        </pc:spChg>
      </pc:sldChg>
      <pc:sldChg chg="modSp mod">
        <pc:chgData name="Thahiru Herath" userId="41e2180c-5ff2-4961-ad0c-0ece2bd5f997" providerId="ADAL" clId="{AB0FA830-A473-4763-B584-09BDCD8F73DB}" dt="2022-11-02T17:00:03.153" v="1886" actId="20577"/>
        <pc:sldMkLst>
          <pc:docMk/>
          <pc:sldMk cId="3582410437" sldId="407"/>
        </pc:sldMkLst>
        <pc:spChg chg="mod">
          <ac:chgData name="Thahiru Herath" userId="41e2180c-5ff2-4961-ad0c-0ece2bd5f997" providerId="ADAL" clId="{AB0FA830-A473-4763-B584-09BDCD8F73DB}" dt="2022-11-02T17:00:03.153" v="1886" actId="20577"/>
          <ac:spMkLst>
            <pc:docMk/>
            <pc:sldMk cId="3582410437" sldId="407"/>
            <ac:spMk id="6" creationId="{84F55D1E-7FA9-4851-9E56-968C97DD3FE6}"/>
          </ac:spMkLst>
        </pc:spChg>
      </pc:sldChg>
      <pc:sldChg chg="modSp mod">
        <pc:chgData name="Thahiru Herath" userId="41e2180c-5ff2-4961-ad0c-0ece2bd5f997" providerId="ADAL" clId="{AB0FA830-A473-4763-B584-09BDCD8F73DB}" dt="2022-11-02T17:00:09.258" v="1888" actId="20577"/>
        <pc:sldMkLst>
          <pc:docMk/>
          <pc:sldMk cId="3910291935" sldId="408"/>
        </pc:sldMkLst>
        <pc:spChg chg="mod">
          <ac:chgData name="Thahiru Herath" userId="41e2180c-5ff2-4961-ad0c-0ece2bd5f997" providerId="ADAL" clId="{AB0FA830-A473-4763-B584-09BDCD8F73DB}" dt="2022-11-02T17:00:09.258" v="1888" actId="20577"/>
          <ac:spMkLst>
            <pc:docMk/>
            <pc:sldMk cId="3910291935" sldId="408"/>
            <ac:spMk id="6" creationId="{0E07A7ED-E009-4CFD-804B-68A020A8B14D}"/>
          </ac:spMkLst>
        </pc:spChg>
      </pc:sldChg>
      <pc:sldChg chg="modSp mod">
        <pc:chgData name="Thahiru Herath" userId="41e2180c-5ff2-4961-ad0c-0ece2bd5f997" providerId="ADAL" clId="{AB0FA830-A473-4763-B584-09BDCD8F73DB}" dt="2022-11-02T16:59:35.474" v="1876" actId="20577"/>
        <pc:sldMkLst>
          <pc:docMk/>
          <pc:sldMk cId="1256780722" sldId="409"/>
        </pc:sldMkLst>
        <pc:spChg chg="mod">
          <ac:chgData name="Thahiru Herath" userId="41e2180c-5ff2-4961-ad0c-0ece2bd5f997" providerId="ADAL" clId="{AB0FA830-A473-4763-B584-09BDCD8F73DB}" dt="2022-11-02T16:59:35.474" v="1876" actId="20577"/>
          <ac:spMkLst>
            <pc:docMk/>
            <pc:sldMk cId="1256780722" sldId="409"/>
            <ac:spMk id="7" creationId="{8F252C22-EEB0-4B3C-B273-24BA8B5D95E4}"/>
          </ac:spMkLst>
        </pc:spChg>
      </pc:sldChg>
      <pc:sldChg chg="modSp mod">
        <pc:chgData name="Thahiru Herath" userId="41e2180c-5ff2-4961-ad0c-0ece2bd5f997" providerId="ADAL" clId="{AB0FA830-A473-4763-B584-09BDCD8F73DB}" dt="2022-11-02T16:59:44.065" v="1878" actId="20577"/>
        <pc:sldMkLst>
          <pc:docMk/>
          <pc:sldMk cId="1455617582" sldId="410"/>
        </pc:sldMkLst>
        <pc:spChg chg="mod">
          <ac:chgData name="Thahiru Herath" userId="41e2180c-5ff2-4961-ad0c-0ece2bd5f997" providerId="ADAL" clId="{AB0FA830-A473-4763-B584-09BDCD8F73DB}" dt="2022-11-02T16:59:44.065" v="1878" actId="20577"/>
          <ac:spMkLst>
            <pc:docMk/>
            <pc:sldMk cId="1455617582" sldId="410"/>
            <ac:spMk id="30" creationId="{19CFC515-6DD4-4B13-B399-65667BB697CA}"/>
          </ac:spMkLst>
        </pc:spChg>
      </pc:sldChg>
      <pc:sldChg chg="modSp mod">
        <pc:chgData name="Thahiru Herath" userId="41e2180c-5ff2-4961-ad0c-0ece2bd5f997" providerId="ADAL" clId="{AB0FA830-A473-4763-B584-09BDCD8F73DB}" dt="2022-11-02T17:03:02.305" v="1959" actId="20577"/>
        <pc:sldMkLst>
          <pc:docMk/>
          <pc:sldMk cId="2854802660" sldId="411"/>
        </pc:sldMkLst>
        <pc:spChg chg="mod">
          <ac:chgData name="Thahiru Herath" userId="41e2180c-5ff2-4961-ad0c-0ece2bd5f997" providerId="ADAL" clId="{AB0FA830-A473-4763-B584-09BDCD8F73DB}" dt="2022-11-02T17:03:02.305" v="1959" actId="20577"/>
          <ac:spMkLst>
            <pc:docMk/>
            <pc:sldMk cId="2854802660" sldId="411"/>
            <ac:spMk id="7" creationId="{1A605113-F2C8-405E-84C1-DD7CBBD59C25}"/>
          </ac:spMkLst>
        </pc:spChg>
      </pc:sldChg>
      <pc:sldChg chg="modSp mod">
        <pc:chgData name="Thahiru Herath" userId="41e2180c-5ff2-4961-ad0c-0ece2bd5f997" providerId="ADAL" clId="{AB0FA830-A473-4763-B584-09BDCD8F73DB}" dt="2022-11-02T17:03:05.833" v="1961" actId="20577"/>
        <pc:sldMkLst>
          <pc:docMk/>
          <pc:sldMk cId="971403598" sldId="412"/>
        </pc:sldMkLst>
        <pc:spChg chg="mod">
          <ac:chgData name="Thahiru Herath" userId="41e2180c-5ff2-4961-ad0c-0ece2bd5f997" providerId="ADAL" clId="{AB0FA830-A473-4763-B584-09BDCD8F73DB}" dt="2022-11-02T17:03:05.833" v="1961" actId="20577"/>
          <ac:spMkLst>
            <pc:docMk/>
            <pc:sldMk cId="971403598" sldId="412"/>
            <ac:spMk id="6" creationId="{9D3E0694-744E-41CA-921D-50C73149E16D}"/>
          </ac:spMkLst>
        </pc:spChg>
      </pc:sldChg>
      <pc:sldChg chg="addSp delSp modSp mod">
        <pc:chgData name="Thahiru Herath" userId="41e2180c-5ff2-4961-ad0c-0ece2bd5f997" providerId="ADAL" clId="{AB0FA830-A473-4763-B584-09BDCD8F73DB}" dt="2022-11-02T17:02:32.952" v="1947" actId="1076"/>
        <pc:sldMkLst>
          <pc:docMk/>
          <pc:sldMk cId="1883388753" sldId="415"/>
        </pc:sldMkLst>
        <pc:spChg chg="mod">
          <ac:chgData name="Thahiru Herath" userId="41e2180c-5ff2-4961-ad0c-0ece2bd5f997" providerId="ADAL" clId="{AB0FA830-A473-4763-B584-09BDCD8F73DB}" dt="2022-11-02T17:02:10.633" v="1940" actId="20577"/>
          <ac:spMkLst>
            <pc:docMk/>
            <pc:sldMk cId="1883388753" sldId="415"/>
            <ac:spMk id="27" creationId="{FAF69F80-40FD-407B-86DD-66BC5D5E16D9}"/>
          </ac:spMkLst>
        </pc:spChg>
        <pc:picChg chg="add mod">
          <ac:chgData name="Thahiru Herath" userId="41e2180c-5ff2-4961-ad0c-0ece2bd5f997" providerId="ADAL" clId="{AB0FA830-A473-4763-B584-09BDCD8F73DB}" dt="2022-11-02T17:02:30.801" v="1946" actId="1076"/>
          <ac:picMkLst>
            <pc:docMk/>
            <pc:sldMk cId="1883388753" sldId="415"/>
            <ac:picMk id="4" creationId="{AC28D8A7-4741-9D10-FC62-D3C8650BF0F5}"/>
          </ac:picMkLst>
        </pc:picChg>
        <pc:picChg chg="add mod">
          <ac:chgData name="Thahiru Herath" userId="41e2180c-5ff2-4961-ad0c-0ece2bd5f997" providerId="ADAL" clId="{AB0FA830-A473-4763-B584-09BDCD8F73DB}" dt="2022-11-02T17:02:32.952" v="1947" actId="1076"/>
          <ac:picMkLst>
            <pc:docMk/>
            <pc:sldMk cId="1883388753" sldId="415"/>
            <ac:picMk id="5" creationId="{26E4243C-7FF6-323A-3421-2D03F3A2A14C}"/>
          </ac:picMkLst>
        </pc:picChg>
        <pc:picChg chg="del">
          <ac:chgData name="Thahiru Herath" userId="41e2180c-5ff2-4961-ad0c-0ece2bd5f997" providerId="ADAL" clId="{AB0FA830-A473-4763-B584-09BDCD8F73DB}" dt="2022-11-02T17:02:14.073" v="1942" actId="478"/>
          <ac:picMkLst>
            <pc:docMk/>
            <pc:sldMk cId="1883388753" sldId="415"/>
            <ac:picMk id="9" creationId="{BD1C1EAD-87BA-4CDA-B34E-D188DC0491FF}"/>
          </ac:picMkLst>
        </pc:picChg>
        <pc:picChg chg="del">
          <ac:chgData name="Thahiru Herath" userId="41e2180c-5ff2-4961-ad0c-0ece2bd5f997" providerId="ADAL" clId="{AB0FA830-A473-4763-B584-09BDCD8F73DB}" dt="2022-11-02T17:02:13.257" v="1941" actId="478"/>
          <ac:picMkLst>
            <pc:docMk/>
            <pc:sldMk cId="1883388753" sldId="415"/>
            <ac:picMk id="29" creationId="{BF0CA8B4-B7FE-4830-AEF1-AAF8EB3E86F7}"/>
          </ac:picMkLst>
        </pc:picChg>
      </pc:sldChg>
      <pc:sldChg chg="modSp mod">
        <pc:chgData name="Thahiru Herath" userId="41e2180c-5ff2-4961-ad0c-0ece2bd5f997" providerId="ADAL" clId="{AB0FA830-A473-4763-B584-09BDCD8F73DB}" dt="2022-11-02T17:02:42.553" v="1949" actId="20577"/>
        <pc:sldMkLst>
          <pc:docMk/>
          <pc:sldMk cId="3668367474" sldId="416"/>
        </pc:sldMkLst>
        <pc:spChg chg="mod">
          <ac:chgData name="Thahiru Herath" userId="41e2180c-5ff2-4961-ad0c-0ece2bd5f997" providerId="ADAL" clId="{AB0FA830-A473-4763-B584-09BDCD8F73DB}" dt="2022-11-02T17:02:42.553" v="1949" actId="20577"/>
          <ac:spMkLst>
            <pc:docMk/>
            <pc:sldMk cId="3668367474" sldId="416"/>
            <ac:spMk id="27" creationId="{FAF69F80-40FD-407B-86DD-66BC5D5E16D9}"/>
          </ac:spMkLst>
        </pc:spChg>
      </pc:sldChg>
      <pc:sldChg chg="modSp mod">
        <pc:chgData name="Thahiru Herath" userId="41e2180c-5ff2-4961-ad0c-0ece2bd5f997" providerId="ADAL" clId="{AB0FA830-A473-4763-B584-09BDCD8F73DB}" dt="2022-11-02T17:02:47.185" v="1951" actId="20577"/>
        <pc:sldMkLst>
          <pc:docMk/>
          <pc:sldMk cId="3108713198" sldId="417"/>
        </pc:sldMkLst>
        <pc:spChg chg="mod">
          <ac:chgData name="Thahiru Herath" userId="41e2180c-5ff2-4961-ad0c-0ece2bd5f997" providerId="ADAL" clId="{AB0FA830-A473-4763-B584-09BDCD8F73DB}" dt="2022-11-02T17:02:47.185" v="1951" actId="20577"/>
          <ac:spMkLst>
            <pc:docMk/>
            <pc:sldMk cId="3108713198" sldId="417"/>
            <ac:spMk id="27" creationId="{FAF69F80-40FD-407B-86DD-66BC5D5E16D9}"/>
          </ac:spMkLst>
        </pc:spChg>
      </pc:sldChg>
      <pc:sldChg chg="modSp mod">
        <pc:chgData name="Thahiru Herath" userId="41e2180c-5ff2-4961-ad0c-0ece2bd5f997" providerId="ADAL" clId="{AB0FA830-A473-4763-B584-09BDCD8F73DB}" dt="2022-11-02T17:02:50.945" v="1953" actId="20577"/>
        <pc:sldMkLst>
          <pc:docMk/>
          <pc:sldMk cId="870623863" sldId="418"/>
        </pc:sldMkLst>
        <pc:spChg chg="mod">
          <ac:chgData name="Thahiru Herath" userId="41e2180c-5ff2-4961-ad0c-0ece2bd5f997" providerId="ADAL" clId="{AB0FA830-A473-4763-B584-09BDCD8F73DB}" dt="2022-11-02T17:02:50.945" v="1953" actId="20577"/>
          <ac:spMkLst>
            <pc:docMk/>
            <pc:sldMk cId="870623863" sldId="418"/>
            <ac:spMk id="27" creationId="{FAF69F80-40FD-407B-86DD-66BC5D5E16D9}"/>
          </ac:spMkLst>
        </pc:spChg>
      </pc:sldChg>
      <pc:sldChg chg="modSp mod">
        <pc:chgData name="Thahiru Herath" userId="41e2180c-5ff2-4961-ad0c-0ece2bd5f997" providerId="ADAL" clId="{AB0FA830-A473-4763-B584-09BDCD8F73DB}" dt="2022-11-02T17:03:36.712" v="1971" actId="20577"/>
        <pc:sldMkLst>
          <pc:docMk/>
          <pc:sldMk cId="1673889704" sldId="421"/>
        </pc:sldMkLst>
        <pc:spChg chg="mod">
          <ac:chgData name="Thahiru Herath" userId="41e2180c-5ff2-4961-ad0c-0ece2bd5f997" providerId="ADAL" clId="{AB0FA830-A473-4763-B584-09BDCD8F73DB}" dt="2022-11-02T17:03:36.712" v="1971" actId="20577"/>
          <ac:spMkLst>
            <pc:docMk/>
            <pc:sldMk cId="1673889704" sldId="421"/>
            <ac:spMk id="6" creationId="{F2ECBB73-E7E4-4E06-A4FD-02C117CAE77D}"/>
          </ac:spMkLst>
        </pc:spChg>
      </pc:sldChg>
      <pc:sldChg chg="modSp mod">
        <pc:chgData name="Thahiru Herath" userId="41e2180c-5ff2-4961-ad0c-0ece2bd5f997" providerId="ADAL" clId="{AB0FA830-A473-4763-B584-09BDCD8F73DB}" dt="2022-11-02T17:02:54.729" v="1955" actId="20577"/>
        <pc:sldMkLst>
          <pc:docMk/>
          <pc:sldMk cId="3994587798" sldId="422"/>
        </pc:sldMkLst>
        <pc:spChg chg="mod">
          <ac:chgData name="Thahiru Herath" userId="41e2180c-5ff2-4961-ad0c-0ece2bd5f997" providerId="ADAL" clId="{AB0FA830-A473-4763-B584-09BDCD8F73DB}" dt="2022-11-02T17:02:54.729" v="1955" actId="20577"/>
          <ac:spMkLst>
            <pc:docMk/>
            <pc:sldMk cId="3994587798" sldId="422"/>
            <ac:spMk id="27" creationId="{FAF69F80-40FD-407B-86DD-66BC5D5E16D9}"/>
          </ac:spMkLst>
        </pc:spChg>
      </pc:sldChg>
      <pc:sldChg chg="modSp mod">
        <pc:chgData name="Thahiru Herath" userId="41e2180c-5ff2-4961-ad0c-0ece2bd5f997" providerId="ADAL" clId="{AB0FA830-A473-4763-B584-09BDCD8F73DB}" dt="2022-11-02T17:02:58.385" v="1957" actId="20577"/>
        <pc:sldMkLst>
          <pc:docMk/>
          <pc:sldMk cId="3863465172" sldId="423"/>
        </pc:sldMkLst>
        <pc:spChg chg="mod">
          <ac:chgData name="Thahiru Herath" userId="41e2180c-5ff2-4961-ad0c-0ece2bd5f997" providerId="ADAL" clId="{AB0FA830-A473-4763-B584-09BDCD8F73DB}" dt="2022-11-02T17:02:58.385" v="1957" actId="20577"/>
          <ac:spMkLst>
            <pc:docMk/>
            <pc:sldMk cId="3863465172" sldId="423"/>
            <ac:spMk id="8" creationId="{EC02D9C6-50B3-4475-9FE8-F8A3964626D0}"/>
          </ac:spMkLst>
        </pc:spChg>
      </pc:sldChg>
      <pc:sldChg chg="modSp mod">
        <pc:chgData name="Thahiru Herath" userId="41e2180c-5ff2-4961-ad0c-0ece2bd5f997" providerId="ADAL" clId="{AB0FA830-A473-4763-B584-09BDCD8F73DB}" dt="2022-11-02T17:02:00.201" v="1936" actId="20577"/>
        <pc:sldMkLst>
          <pc:docMk/>
          <pc:sldMk cId="3887985652" sldId="424"/>
        </pc:sldMkLst>
        <pc:spChg chg="mod">
          <ac:chgData name="Thahiru Herath" userId="41e2180c-5ff2-4961-ad0c-0ece2bd5f997" providerId="ADAL" clId="{AB0FA830-A473-4763-B584-09BDCD8F73DB}" dt="2022-11-02T17:02:00.201" v="1936" actId="20577"/>
          <ac:spMkLst>
            <pc:docMk/>
            <pc:sldMk cId="3887985652" sldId="424"/>
            <ac:spMk id="6" creationId="{8297C218-D78B-4B74-A50E-E1B8E37A85E5}"/>
          </ac:spMkLst>
        </pc:spChg>
      </pc:sldChg>
      <pc:sldChg chg="modSp mod">
        <pc:chgData name="Thahiru Herath" userId="41e2180c-5ff2-4961-ad0c-0ece2bd5f997" providerId="ADAL" clId="{AB0FA830-A473-4763-B584-09BDCD8F73DB}" dt="2022-11-02T17:00:21.113" v="1894" actId="20577"/>
        <pc:sldMkLst>
          <pc:docMk/>
          <pc:sldMk cId="2488544294" sldId="425"/>
        </pc:sldMkLst>
        <pc:spChg chg="mod">
          <ac:chgData name="Thahiru Herath" userId="41e2180c-5ff2-4961-ad0c-0ece2bd5f997" providerId="ADAL" clId="{AB0FA830-A473-4763-B584-09BDCD8F73DB}" dt="2022-11-02T17:00:21.113" v="1894" actId="20577"/>
          <ac:spMkLst>
            <pc:docMk/>
            <pc:sldMk cId="2488544294" sldId="425"/>
            <ac:spMk id="7" creationId="{A93D9183-3570-47A2-9D31-9BAA3C3786E1}"/>
          </ac:spMkLst>
        </pc:spChg>
      </pc:sldChg>
      <pc:sldChg chg="modSp mod">
        <pc:chgData name="Thahiru Herath" userId="41e2180c-5ff2-4961-ad0c-0ece2bd5f997" providerId="ADAL" clId="{AB0FA830-A473-4763-B584-09BDCD8F73DB}" dt="2022-11-02T17:00:35.265" v="1900" actId="20577"/>
        <pc:sldMkLst>
          <pc:docMk/>
          <pc:sldMk cId="1566358332" sldId="426"/>
        </pc:sldMkLst>
        <pc:spChg chg="mod">
          <ac:chgData name="Thahiru Herath" userId="41e2180c-5ff2-4961-ad0c-0ece2bd5f997" providerId="ADAL" clId="{AB0FA830-A473-4763-B584-09BDCD8F73DB}" dt="2022-11-02T17:00:35.265" v="1900" actId="20577"/>
          <ac:spMkLst>
            <pc:docMk/>
            <pc:sldMk cId="1566358332" sldId="426"/>
            <ac:spMk id="6" creationId="{124CE5F7-4F53-4BC1-A940-51ADA90D9F64}"/>
          </ac:spMkLst>
        </pc:spChg>
      </pc:sldChg>
      <pc:sldChg chg="modSp mod">
        <pc:chgData name="Thahiru Herath" userId="41e2180c-5ff2-4961-ad0c-0ece2bd5f997" providerId="ADAL" clId="{AB0FA830-A473-4763-B584-09BDCD8F73DB}" dt="2022-11-02T17:00:17.169" v="1892" actId="20577"/>
        <pc:sldMkLst>
          <pc:docMk/>
          <pc:sldMk cId="472901182" sldId="427"/>
        </pc:sldMkLst>
        <pc:spChg chg="mod">
          <ac:chgData name="Thahiru Herath" userId="41e2180c-5ff2-4961-ad0c-0ece2bd5f997" providerId="ADAL" clId="{AB0FA830-A473-4763-B584-09BDCD8F73DB}" dt="2022-11-02T17:00:17.169" v="1892" actId="20577"/>
          <ac:spMkLst>
            <pc:docMk/>
            <pc:sldMk cId="472901182" sldId="427"/>
            <ac:spMk id="6" creationId="{C0BB9D5B-D971-4469-9446-BBD62A9BF4A8}"/>
          </ac:spMkLst>
        </pc:spChg>
      </pc:sldChg>
      <pc:sldChg chg="modSp mod">
        <pc:chgData name="Thahiru Herath" userId="41e2180c-5ff2-4961-ad0c-0ece2bd5f997" providerId="ADAL" clId="{AB0FA830-A473-4763-B584-09BDCD8F73DB}" dt="2022-11-02T17:01:34.048" v="1925" actId="20577"/>
        <pc:sldMkLst>
          <pc:docMk/>
          <pc:sldMk cId="3981602196" sldId="428"/>
        </pc:sldMkLst>
        <pc:spChg chg="mod">
          <ac:chgData name="Thahiru Herath" userId="41e2180c-5ff2-4961-ad0c-0ece2bd5f997" providerId="ADAL" clId="{AB0FA830-A473-4763-B584-09BDCD8F73DB}" dt="2022-11-02T17:01:34.048" v="1925" actId="20577"/>
          <ac:spMkLst>
            <pc:docMk/>
            <pc:sldMk cId="3981602196" sldId="428"/>
            <ac:spMk id="10" creationId="{7802D297-1162-4DE7-92DF-F77989BA7C98}"/>
          </ac:spMkLst>
        </pc:spChg>
      </pc:sldChg>
      <pc:sldChg chg="modSp mod">
        <pc:chgData name="Thahiru Herath" userId="41e2180c-5ff2-4961-ad0c-0ece2bd5f997" providerId="ADAL" clId="{AB0FA830-A473-4763-B584-09BDCD8F73DB}" dt="2022-11-02T17:01:37.560" v="1927" actId="20577"/>
        <pc:sldMkLst>
          <pc:docMk/>
          <pc:sldMk cId="3048914663" sldId="429"/>
        </pc:sldMkLst>
        <pc:spChg chg="mod">
          <ac:chgData name="Thahiru Herath" userId="41e2180c-5ff2-4961-ad0c-0ece2bd5f997" providerId="ADAL" clId="{AB0FA830-A473-4763-B584-09BDCD8F73DB}" dt="2022-11-02T17:01:37.560" v="1927" actId="20577"/>
          <ac:spMkLst>
            <pc:docMk/>
            <pc:sldMk cId="3048914663" sldId="429"/>
            <ac:spMk id="5" creationId="{BD0F1C03-07B3-4855-93B6-358C39FF58F2}"/>
          </ac:spMkLst>
        </pc:spChg>
      </pc:sldChg>
      <pc:sldChg chg="modSp mod modShow">
        <pc:chgData name="Thahiru Herath" userId="41e2180c-5ff2-4961-ad0c-0ece2bd5f997" providerId="ADAL" clId="{AB0FA830-A473-4763-B584-09BDCD8F73DB}" dt="2022-11-02T17:01:51.977" v="1933" actId="20577"/>
        <pc:sldMkLst>
          <pc:docMk/>
          <pc:sldMk cId="1948179824" sldId="430"/>
        </pc:sldMkLst>
        <pc:spChg chg="mod">
          <ac:chgData name="Thahiru Herath" userId="41e2180c-5ff2-4961-ad0c-0ece2bd5f997" providerId="ADAL" clId="{AB0FA830-A473-4763-B584-09BDCD8F73DB}" dt="2022-11-02T17:01:51.977" v="1933" actId="20577"/>
          <ac:spMkLst>
            <pc:docMk/>
            <pc:sldMk cId="1948179824" sldId="430"/>
            <ac:spMk id="7" creationId="{2404AB09-EB1D-4D00-BE72-728C4A35EDA5}"/>
          </ac:spMkLst>
        </pc:spChg>
      </pc:sldChg>
      <pc:sldChg chg="mod modShow">
        <pc:chgData name="Thahiru Herath" userId="41e2180c-5ff2-4961-ad0c-0ece2bd5f997" providerId="ADAL" clId="{AB0FA830-A473-4763-B584-09BDCD8F73DB}" dt="2022-11-02T17:01:56.198" v="1934" actId="729"/>
        <pc:sldMkLst>
          <pc:docMk/>
          <pc:sldMk cId="407580092" sldId="431"/>
        </pc:sldMkLst>
      </pc:sldChg>
      <pc:sldChg chg="add del">
        <pc:chgData name="Thahiru Herath" userId="41e2180c-5ff2-4961-ad0c-0ece2bd5f997" providerId="ADAL" clId="{AB0FA830-A473-4763-B584-09BDCD8F73DB}" dt="2022-11-01T16:51:30.562" v="380" actId="47"/>
        <pc:sldMkLst>
          <pc:docMk/>
          <pc:sldMk cId="466012849" sldId="432"/>
        </pc:sldMkLst>
      </pc:sldChg>
      <pc:sldChg chg="modSp add mod">
        <pc:chgData name="Thahiru Herath" userId="41e2180c-5ff2-4961-ad0c-0ece2bd5f997" providerId="ADAL" clId="{AB0FA830-A473-4763-B584-09BDCD8F73DB}" dt="2022-11-03T03:56:45.274" v="2401" actId="20577"/>
        <pc:sldMkLst>
          <pc:docMk/>
          <pc:sldMk cId="2117483633" sldId="432"/>
        </pc:sldMkLst>
        <pc:spChg chg="mod">
          <ac:chgData name="Thahiru Herath" userId="41e2180c-5ff2-4961-ad0c-0ece2bd5f997" providerId="ADAL" clId="{AB0FA830-A473-4763-B584-09BDCD8F73DB}" dt="2022-11-03T03:56:45.274" v="2401" actId="20577"/>
          <ac:spMkLst>
            <pc:docMk/>
            <pc:sldMk cId="2117483633" sldId="432"/>
            <ac:spMk id="8196" creationId="{DA04701B-616E-4C6D-9067-93CEF7377B07}"/>
          </ac:spMkLst>
        </pc:spChg>
      </pc:sldChg>
      <pc:sldChg chg="addSp delSp modSp add mod">
        <pc:chgData name="Thahiru Herath" userId="41e2180c-5ff2-4961-ad0c-0ece2bd5f997" providerId="ADAL" clId="{AB0FA830-A473-4763-B584-09BDCD8F73DB}" dt="2022-11-01T17:12:03.633" v="921" actId="1076"/>
        <pc:sldMkLst>
          <pc:docMk/>
          <pc:sldMk cId="3962116959" sldId="433"/>
        </pc:sldMkLst>
        <pc:spChg chg="mod">
          <ac:chgData name="Thahiru Herath" userId="41e2180c-5ff2-4961-ad0c-0ece2bd5f997" providerId="ADAL" clId="{AB0FA830-A473-4763-B584-09BDCD8F73DB}" dt="2022-11-01T17:11:37.302" v="919" actId="20577"/>
          <ac:spMkLst>
            <pc:docMk/>
            <pc:sldMk cId="3962116959" sldId="433"/>
            <ac:spMk id="8196" creationId="{8816125A-41C2-47AB-8EC2-02B741EA9BB4}"/>
          </ac:spMkLst>
        </pc:spChg>
        <pc:spChg chg="del">
          <ac:chgData name="Thahiru Herath" userId="41e2180c-5ff2-4961-ad0c-0ece2bd5f997" providerId="ADAL" clId="{AB0FA830-A473-4763-B584-09BDCD8F73DB}" dt="2022-11-01T17:09:49.732" v="902" actId="478"/>
          <ac:spMkLst>
            <pc:docMk/>
            <pc:sldMk cId="3962116959" sldId="433"/>
            <ac:spMk id="11270" creationId="{D7D5826D-141C-4EA7-B43B-D89E66F40D27}"/>
          </ac:spMkLst>
        </pc:spChg>
        <pc:spChg chg="del">
          <ac:chgData name="Thahiru Herath" userId="41e2180c-5ff2-4961-ad0c-0ece2bd5f997" providerId="ADAL" clId="{AB0FA830-A473-4763-B584-09BDCD8F73DB}" dt="2022-11-01T17:09:49.732" v="902" actId="478"/>
          <ac:spMkLst>
            <pc:docMk/>
            <pc:sldMk cId="3962116959" sldId="433"/>
            <ac:spMk id="11271" creationId="{0F96101E-2259-4DED-B19B-819094E9FC38}"/>
          </ac:spMkLst>
        </pc:spChg>
        <pc:picChg chg="del">
          <ac:chgData name="Thahiru Herath" userId="41e2180c-5ff2-4961-ad0c-0ece2bd5f997" providerId="ADAL" clId="{AB0FA830-A473-4763-B584-09BDCD8F73DB}" dt="2022-11-01T17:09:46.029" v="901" actId="478"/>
          <ac:picMkLst>
            <pc:docMk/>
            <pc:sldMk cId="3962116959" sldId="433"/>
            <ac:picMk id="3" creationId="{4ED1C8F6-AE50-036D-8ED4-64246307E5F7}"/>
          </ac:picMkLst>
        </pc:picChg>
        <pc:picChg chg="add mod">
          <ac:chgData name="Thahiru Herath" userId="41e2180c-5ff2-4961-ad0c-0ece2bd5f997" providerId="ADAL" clId="{AB0FA830-A473-4763-B584-09BDCD8F73DB}" dt="2022-11-01T17:12:03.633" v="921" actId="1076"/>
          <ac:picMkLst>
            <pc:docMk/>
            <pc:sldMk cId="3962116959" sldId="433"/>
            <ac:picMk id="4" creationId="{A8D2A2D3-B8C7-51A4-7168-BF9BEA16985D}"/>
          </ac:picMkLst>
        </pc:picChg>
        <pc:picChg chg="del">
          <ac:chgData name="Thahiru Herath" userId="41e2180c-5ff2-4961-ad0c-0ece2bd5f997" providerId="ADAL" clId="{AB0FA830-A473-4763-B584-09BDCD8F73DB}" dt="2022-11-01T17:09:49.732" v="902" actId="478"/>
          <ac:picMkLst>
            <pc:docMk/>
            <pc:sldMk cId="3962116959" sldId="433"/>
            <ac:picMk id="11269" creationId="{CDD315E8-437E-4136-8BB4-A8ECE8EC4296}"/>
          </ac:picMkLst>
        </pc:picChg>
      </pc:sldChg>
      <pc:sldChg chg="modSp add mod">
        <pc:chgData name="Thahiru Herath" userId="41e2180c-5ff2-4961-ad0c-0ece2bd5f997" providerId="ADAL" clId="{AB0FA830-A473-4763-B584-09BDCD8F73DB}" dt="2022-11-02T17:04:22.129" v="1985" actId="6549"/>
        <pc:sldMkLst>
          <pc:docMk/>
          <pc:sldMk cId="1884708701" sldId="434"/>
        </pc:sldMkLst>
        <pc:spChg chg="mod">
          <ac:chgData name="Thahiru Herath" userId="41e2180c-5ff2-4961-ad0c-0ece2bd5f997" providerId="ADAL" clId="{AB0FA830-A473-4763-B584-09BDCD8F73DB}" dt="2022-11-02T17:04:22.129" v="1985" actId="6549"/>
          <ac:spMkLst>
            <pc:docMk/>
            <pc:sldMk cId="1884708701" sldId="434"/>
            <ac:spMk id="6" creationId="{F2ECBB73-E7E4-4E06-A4FD-02C117CAE77D}"/>
          </ac:spMkLst>
        </pc:spChg>
        <pc:spChg chg="mod">
          <ac:chgData name="Thahiru Herath" userId="41e2180c-5ff2-4961-ad0c-0ece2bd5f997" providerId="ADAL" clId="{AB0FA830-A473-4763-B584-09BDCD8F73DB}" dt="2022-11-02T16:57:12.104" v="1858" actId="20577"/>
          <ac:spMkLst>
            <pc:docMk/>
            <pc:sldMk cId="1884708701" sldId="434"/>
            <ac:spMk id="7" creationId="{9A18A647-6E22-4481-9CA3-1B81BDA81926}"/>
          </ac:spMkLst>
        </pc:spChg>
      </pc:sldChg>
      <pc:sldChg chg="add del ord">
        <pc:chgData name="Thahiru Herath" userId="41e2180c-5ff2-4961-ad0c-0ece2bd5f997" providerId="ADAL" clId="{AB0FA830-A473-4763-B584-09BDCD8F73DB}" dt="2022-11-01T17:38:00.002" v="1007" actId="47"/>
        <pc:sldMkLst>
          <pc:docMk/>
          <pc:sldMk cId="2392100384" sldId="434"/>
        </pc:sldMkLst>
      </pc:sldChg>
      <pc:sldChg chg="addSp delSp modSp add mod">
        <pc:chgData name="Thahiru Herath" userId="41e2180c-5ff2-4961-ad0c-0ece2bd5f997" providerId="ADAL" clId="{AB0FA830-A473-4763-B584-09BDCD8F73DB}" dt="2022-11-02T17:04:09.718" v="1981"/>
        <pc:sldMkLst>
          <pc:docMk/>
          <pc:sldMk cId="3133776399" sldId="435"/>
        </pc:sldMkLst>
        <pc:spChg chg="mod">
          <ac:chgData name="Thahiru Herath" userId="41e2180c-5ff2-4961-ad0c-0ece2bd5f997" providerId="ADAL" clId="{AB0FA830-A473-4763-B584-09BDCD8F73DB}" dt="2022-11-01T17:46:12.718" v="1531" actId="6549"/>
          <ac:spMkLst>
            <pc:docMk/>
            <pc:sldMk cId="3133776399" sldId="435"/>
            <ac:spMk id="4" creationId="{531F49BB-3AB1-44CF-BEA0-B35ABA35C6CB}"/>
          </ac:spMkLst>
        </pc:spChg>
        <pc:spChg chg="mod">
          <ac:chgData name="Thahiru Herath" userId="41e2180c-5ff2-4961-ad0c-0ece2bd5f997" providerId="ADAL" clId="{AB0FA830-A473-4763-B584-09BDCD8F73DB}" dt="2022-11-02T17:04:09.718" v="1981"/>
          <ac:spMkLst>
            <pc:docMk/>
            <pc:sldMk cId="3133776399" sldId="435"/>
            <ac:spMk id="6" creationId="{F2ECBB73-E7E4-4E06-A4FD-02C117CAE77D}"/>
          </ac:spMkLst>
        </pc:spChg>
        <pc:picChg chg="add del mod">
          <ac:chgData name="Thahiru Herath" userId="41e2180c-5ff2-4961-ad0c-0ece2bd5f997" providerId="ADAL" clId="{AB0FA830-A473-4763-B584-09BDCD8F73DB}" dt="2022-11-02T10:13:47.296" v="1535" actId="478"/>
          <ac:picMkLst>
            <pc:docMk/>
            <pc:sldMk cId="3133776399" sldId="435"/>
            <ac:picMk id="2" creationId="{C3F9CBFE-A5C7-6747-85F6-0C749B844F23}"/>
          </ac:picMkLst>
        </pc:picChg>
        <pc:picChg chg="del">
          <ac:chgData name="Thahiru Herath" userId="41e2180c-5ff2-4961-ad0c-0ece2bd5f997" providerId="ADAL" clId="{AB0FA830-A473-4763-B584-09BDCD8F73DB}" dt="2022-11-01T17:46:06.556" v="1529" actId="478"/>
          <ac:picMkLst>
            <pc:docMk/>
            <pc:sldMk cId="3133776399" sldId="435"/>
            <ac:picMk id="3" creationId="{57735956-27FC-57FE-9762-E8BF4212B723}"/>
          </ac:picMkLst>
        </pc:picChg>
        <pc:picChg chg="add del mod">
          <ac:chgData name="Thahiru Herath" userId="41e2180c-5ff2-4961-ad0c-0ece2bd5f997" providerId="ADAL" clId="{AB0FA830-A473-4763-B584-09BDCD8F73DB}" dt="2022-11-02T16:44:00.021" v="1649" actId="478"/>
          <ac:picMkLst>
            <pc:docMk/>
            <pc:sldMk cId="3133776399" sldId="435"/>
            <ac:picMk id="3" creationId="{57A9CF59-58FC-814A-D1DC-06EEA8BBA899}"/>
          </ac:picMkLst>
        </pc:picChg>
        <pc:picChg chg="add mod">
          <ac:chgData name="Thahiru Herath" userId="41e2180c-5ff2-4961-ad0c-0ece2bd5f997" providerId="ADAL" clId="{AB0FA830-A473-4763-B584-09BDCD8F73DB}" dt="2022-11-02T16:44:37.889" v="1654" actId="1076"/>
          <ac:picMkLst>
            <pc:docMk/>
            <pc:sldMk cId="3133776399" sldId="435"/>
            <ac:picMk id="8" creationId="{18F1E91B-0C7B-C788-FAD2-3DE22F921B70}"/>
          </ac:picMkLst>
        </pc:picChg>
      </pc:sldChg>
      <pc:sldChg chg="modSp add mod">
        <pc:chgData name="Thahiru Herath" userId="41e2180c-5ff2-4961-ad0c-0ece2bd5f997" providerId="ADAL" clId="{AB0FA830-A473-4763-B584-09BDCD8F73DB}" dt="2022-11-02T17:04:03.998" v="1980"/>
        <pc:sldMkLst>
          <pc:docMk/>
          <pc:sldMk cId="2137127859" sldId="436"/>
        </pc:sldMkLst>
        <pc:spChg chg="mod">
          <ac:chgData name="Thahiru Herath" userId="41e2180c-5ff2-4961-ad0c-0ece2bd5f997" providerId="ADAL" clId="{AB0FA830-A473-4763-B584-09BDCD8F73DB}" dt="2022-11-02T17:04:03.998" v="1980"/>
          <ac:spMkLst>
            <pc:docMk/>
            <pc:sldMk cId="2137127859" sldId="436"/>
            <ac:spMk id="6" creationId="{F2ECBB73-E7E4-4E06-A4FD-02C117CAE77D}"/>
          </ac:spMkLst>
        </pc:spChg>
      </pc:sldChg>
      <pc:sldChg chg="addSp delSp modSp add mod">
        <pc:chgData name="Thahiru Herath" userId="41e2180c-5ff2-4961-ad0c-0ece2bd5f997" providerId="ADAL" clId="{AB0FA830-A473-4763-B584-09BDCD8F73DB}" dt="2022-11-02T17:03:55.105" v="1979" actId="20577"/>
        <pc:sldMkLst>
          <pc:docMk/>
          <pc:sldMk cId="2580655517" sldId="437"/>
        </pc:sldMkLst>
        <pc:spChg chg="add mod">
          <ac:chgData name="Thahiru Herath" userId="41e2180c-5ff2-4961-ad0c-0ece2bd5f997" providerId="ADAL" clId="{AB0FA830-A473-4763-B584-09BDCD8F73DB}" dt="2022-11-02T16:53:06.752" v="1695" actId="1076"/>
          <ac:spMkLst>
            <pc:docMk/>
            <pc:sldMk cId="2580655517" sldId="437"/>
            <ac:spMk id="3" creationId="{F1B11700-9119-09DE-1E5B-1E31A3F7EEE5}"/>
          </ac:spMkLst>
        </pc:spChg>
        <pc:spChg chg="mod">
          <ac:chgData name="Thahiru Herath" userId="41e2180c-5ff2-4961-ad0c-0ece2bd5f997" providerId="ADAL" clId="{AB0FA830-A473-4763-B584-09BDCD8F73DB}" dt="2022-11-02T17:03:55.105" v="1979" actId="20577"/>
          <ac:spMkLst>
            <pc:docMk/>
            <pc:sldMk cId="2580655517" sldId="437"/>
            <ac:spMk id="6" creationId="{F2ECBB73-E7E4-4E06-A4FD-02C117CAE77D}"/>
          </ac:spMkLst>
        </pc:spChg>
        <pc:spChg chg="add mod">
          <ac:chgData name="Thahiru Herath" userId="41e2180c-5ff2-4961-ad0c-0ece2bd5f997" providerId="ADAL" clId="{AB0FA830-A473-4763-B584-09BDCD8F73DB}" dt="2022-11-02T16:54:38.344" v="1779" actId="1076"/>
          <ac:spMkLst>
            <pc:docMk/>
            <pc:sldMk cId="2580655517" sldId="437"/>
            <ac:spMk id="14" creationId="{83BDEF84-F4B2-D812-36E0-A6824E17EE8A}"/>
          </ac:spMkLst>
        </pc:spChg>
        <pc:spChg chg="add mod">
          <ac:chgData name="Thahiru Herath" userId="41e2180c-5ff2-4961-ad0c-0ece2bd5f997" providerId="ADAL" clId="{AB0FA830-A473-4763-B584-09BDCD8F73DB}" dt="2022-11-02T16:53:47.480" v="1730" actId="1076"/>
          <ac:spMkLst>
            <pc:docMk/>
            <pc:sldMk cId="2580655517" sldId="437"/>
            <ac:spMk id="15" creationId="{0E5F123B-E186-A5DD-B397-6BB151C2BACD}"/>
          </ac:spMkLst>
        </pc:spChg>
        <pc:spChg chg="add mod">
          <ac:chgData name="Thahiru Herath" userId="41e2180c-5ff2-4961-ad0c-0ece2bd5f997" providerId="ADAL" clId="{AB0FA830-A473-4763-B584-09BDCD8F73DB}" dt="2022-11-02T16:54:16.464" v="1757" actId="1076"/>
          <ac:spMkLst>
            <pc:docMk/>
            <pc:sldMk cId="2580655517" sldId="437"/>
            <ac:spMk id="16" creationId="{6A0D9C90-878C-BB48-DA2B-F7A08303271E}"/>
          </ac:spMkLst>
        </pc:spChg>
        <pc:picChg chg="del">
          <ac:chgData name="Thahiru Herath" userId="41e2180c-5ff2-4961-ad0c-0ece2bd5f997" providerId="ADAL" clId="{AB0FA830-A473-4763-B584-09BDCD8F73DB}" dt="2022-11-02T10:13:57.408" v="1538" actId="478"/>
          <ac:picMkLst>
            <pc:docMk/>
            <pc:sldMk cId="2580655517" sldId="437"/>
            <ac:picMk id="2" creationId="{C3F9CBFE-A5C7-6747-85F6-0C749B844F23}"/>
          </ac:picMkLst>
        </pc:picChg>
        <pc:picChg chg="add mod">
          <ac:chgData name="Thahiru Herath" userId="41e2180c-5ff2-4961-ad0c-0ece2bd5f997" providerId="ADAL" clId="{AB0FA830-A473-4763-B584-09BDCD8F73DB}" dt="2022-11-02T16:45:14.719" v="1661" actId="14100"/>
          <ac:picMkLst>
            <pc:docMk/>
            <pc:sldMk cId="2580655517" sldId="437"/>
            <ac:picMk id="5" creationId="{64953B59-D1C8-A37B-07D4-CE07F04EF38C}"/>
          </ac:picMkLst>
        </pc:picChg>
        <pc:picChg chg="add mod">
          <ac:chgData name="Thahiru Herath" userId="41e2180c-5ff2-4961-ad0c-0ece2bd5f997" providerId="ADAL" clId="{AB0FA830-A473-4763-B584-09BDCD8F73DB}" dt="2022-11-02T16:50:29.289" v="1667" actId="1076"/>
          <ac:picMkLst>
            <pc:docMk/>
            <pc:sldMk cId="2580655517" sldId="437"/>
            <ac:picMk id="9" creationId="{CA329BD6-A744-63A0-DDE9-0A6EC45DBB41}"/>
          </ac:picMkLst>
        </pc:picChg>
        <pc:picChg chg="add mod">
          <ac:chgData name="Thahiru Herath" userId="41e2180c-5ff2-4961-ad0c-0ece2bd5f997" providerId="ADAL" clId="{AB0FA830-A473-4763-B584-09BDCD8F73DB}" dt="2022-11-02T16:53:51.768" v="1731" actId="1076"/>
          <ac:picMkLst>
            <pc:docMk/>
            <pc:sldMk cId="2580655517" sldId="437"/>
            <ac:picMk id="11" creationId="{FA322880-7EAD-A66A-B85B-AD183B3244A0}"/>
          </ac:picMkLst>
        </pc:picChg>
        <pc:picChg chg="add mod">
          <ac:chgData name="Thahiru Herath" userId="41e2180c-5ff2-4961-ad0c-0ece2bd5f997" providerId="ADAL" clId="{AB0FA830-A473-4763-B584-09BDCD8F73DB}" dt="2022-11-02T16:52:33.025" v="1678" actId="1076"/>
          <ac:picMkLst>
            <pc:docMk/>
            <pc:sldMk cId="2580655517" sldId="437"/>
            <ac:picMk id="13" creationId="{1DBCB67E-FE8A-246C-5A41-9AF304DA30CE}"/>
          </ac:picMkLst>
        </pc:picChg>
      </pc:sldChg>
    </pc:docChg>
  </pc:docChgLst>
  <pc:docChgLst>
    <pc:chgData name="Thahiru Herath" userId="41e2180c-5ff2-4961-ad0c-0ece2bd5f997" providerId="ADAL" clId="{1BAEDA8F-C0B2-441E-B453-9C738B92FEBD}"/>
    <pc:docChg chg="modSld">
      <pc:chgData name="Thahiru Herath" userId="41e2180c-5ff2-4961-ad0c-0ece2bd5f997" providerId="ADAL" clId="{1BAEDA8F-C0B2-441E-B453-9C738B92FEBD}" dt="2022-12-09T11:50:43.942" v="3" actId="478"/>
      <pc:docMkLst>
        <pc:docMk/>
      </pc:docMkLst>
      <pc:sldChg chg="addSp delSp">
        <pc:chgData name="Thahiru Herath" userId="41e2180c-5ff2-4961-ad0c-0ece2bd5f997" providerId="ADAL" clId="{1BAEDA8F-C0B2-441E-B453-9C738B92FEBD}" dt="2022-12-09T11:50:43.942" v="3" actId="478"/>
        <pc:sldMkLst>
          <pc:docMk/>
          <pc:sldMk cId="0" sldId="285"/>
        </pc:sldMkLst>
        <pc:spChg chg="add del">
          <ac:chgData name="Thahiru Herath" userId="41e2180c-5ff2-4961-ad0c-0ece2bd5f997" providerId="ADAL" clId="{1BAEDA8F-C0B2-441E-B453-9C738B92FEBD}" dt="2022-12-09T11:50:43.942" v="3" actId="478"/>
          <ac:spMkLst>
            <pc:docMk/>
            <pc:sldMk cId="0" sldId="285"/>
            <ac:spMk id="8" creationId="{87B465FE-C162-4A7B-8832-CC12AAC38197}"/>
          </ac:spMkLst>
        </pc:spChg>
        <pc:spChg chg="add del">
          <ac:chgData name="Thahiru Herath" userId="41e2180c-5ff2-4961-ad0c-0ece2bd5f997" providerId="ADAL" clId="{1BAEDA8F-C0B2-441E-B453-9C738B92FEBD}" dt="2022-12-09T11:50:43.572" v="2" actId="478"/>
          <ac:spMkLst>
            <pc:docMk/>
            <pc:sldMk cId="0" sldId="285"/>
            <ac:spMk id="5123" creationId="{65190CFA-2DF7-4ADA-BF7B-67A1D2F5188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515E54-79A8-436D-9031-3CFEBD9CD742}"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903A909D-684C-4E11-8156-C0E2B11A2F9A}">
      <dgm:prSet phldrT="[Text]" custT="1"/>
      <dgm:spPr>
        <a:solidFill>
          <a:schemeClr val="bg1">
            <a:lumMod val="95000"/>
          </a:schemeClr>
        </a:solidFill>
        <a:ln>
          <a:solidFill>
            <a:schemeClr val="bg1"/>
          </a:solidFill>
        </a:ln>
      </dgm:spPr>
      <dgm:t>
        <a:bodyPr anchor="t" anchorCtr="0"/>
        <a:lstStyle/>
        <a:p>
          <a:r>
            <a:rPr lang="en-AU" sz="1600">
              <a:solidFill>
                <a:schemeClr val="tx1"/>
              </a:solidFill>
            </a:rPr>
            <a:t>Certificates</a:t>
          </a:r>
          <a:endParaRPr lang="en-GB" sz="1600">
            <a:solidFill>
              <a:schemeClr val="tx1"/>
            </a:solidFill>
          </a:endParaRPr>
        </a:p>
      </dgm:t>
    </dgm:pt>
    <dgm:pt modelId="{B7BC397F-D392-49D7-8278-D9DAF26D3005}" type="parTrans" cxnId="{D3FAFB34-A636-40AB-B6A1-4C84862B640C}">
      <dgm:prSet/>
      <dgm:spPr/>
      <dgm:t>
        <a:bodyPr/>
        <a:lstStyle/>
        <a:p>
          <a:endParaRPr lang="en-GB" sz="1600"/>
        </a:p>
      </dgm:t>
    </dgm:pt>
    <dgm:pt modelId="{A049F911-020D-4980-940B-93EA8ABD3EAD}" type="sibTrans" cxnId="{D3FAFB34-A636-40AB-B6A1-4C84862B640C}">
      <dgm:prSet/>
      <dgm:spPr/>
      <dgm:t>
        <a:bodyPr/>
        <a:lstStyle/>
        <a:p>
          <a:endParaRPr lang="en-GB" sz="1600"/>
        </a:p>
      </dgm:t>
    </dgm:pt>
    <dgm:pt modelId="{B0EE6735-FCFA-4777-BA29-EF7002F7C6D0}">
      <dgm:prSet phldrT="[Text]" custT="1"/>
      <dgm:spPr>
        <a:solidFill>
          <a:schemeClr val="bg1">
            <a:lumMod val="95000"/>
          </a:schemeClr>
        </a:solidFill>
        <a:ln>
          <a:solidFill>
            <a:schemeClr val="bg1"/>
          </a:solidFill>
        </a:ln>
      </dgm:spPr>
      <dgm:t>
        <a:bodyPr anchor="t" anchorCtr="0"/>
        <a:lstStyle/>
        <a:p>
          <a:r>
            <a:rPr lang="en-AU" sz="1600">
              <a:solidFill>
                <a:schemeClr val="tx1"/>
              </a:solidFill>
            </a:rPr>
            <a:t>MCA Procedure</a:t>
          </a:r>
          <a:endParaRPr lang="en-GB" sz="1600">
            <a:solidFill>
              <a:schemeClr val="tx1"/>
            </a:solidFill>
          </a:endParaRPr>
        </a:p>
      </dgm:t>
    </dgm:pt>
    <dgm:pt modelId="{A42DAAE6-F544-4300-BAA0-60E768746A9C}" type="parTrans" cxnId="{210A2A64-03CB-4CEC-94B7-076A1BE07263}">
      <dgm:prSet/>
      <dgm:spPr/>
      <dgm:t>
        <a:bodyPr/>
        <a:lstStyle/>
        <a:p>
          <a:endParaRPr lang="en-GB" sz="1600"/>
        </a:p>
      </dgm:t>
    </dgm:pt>
    <dgm:pt modelId="{6DFF07CC-760C-41B8-84CD-15E6EF9D0DDE}" type="sibTrans" cxnId="{210A2A64-03CB-4CEC-94B7-076A1BE07263}">
      <dgm:prSet/>
      <dgm:spPr/>
      <dgm:t>
        <a:bodyPr/>
        <a:lstStyle/>
        <a:p>
          <a:endParaRPr lang="en-GB" sz="1600"/>
        </a:p>
      </dgm:t>
    </dgm:pt>
    <dgm:pt modelId="{5332420A-FFFB-45FF-AFBE-F382899A9484}">
      <dgm:prSet phldrT="[Text]" custT="1"/>
      <dgm:spPr>
        <a:solidFill>
          <a:schemeClr val="bg1">
            <a:lumMod val="95000"/>
          </a:schemeClr>
        </a:solidFill>
        <a:ln>
          <a:solidFill>
            <a:schemeClr val="bg1"/>
          </a:solidFill>
        </a:ln>
      </dgm:spPr>
      <dgm:t>
        <a:bodyPr anchor="t" anchorCtr="0"/>
        <a:lstStyle/>
        <a:p>
          <a:r>
            <a:rPr lang="en-AU" sz="1600">
              <a:solidFill>
                <a:schemeClr val="tx1"/>
              </a:solidFill>
            </a:rPr>
            <a:t>RVO News</a:t>
          </a:r>
          <a:endParaRPr lang="en-GB" sz="1600">
            <a:solidFill>
              <a:schemeClr val="tx1"/>
            </a:solidFill>
          </a:endParaRPr>
        </a:p>
      </dgm:t>
    </dgm:pt>
    <dgm:pt modelId="{AFDD51FF-740A-4CA1-B29A-2E676FE2EC6E}" type="parTrans" cxnId="{DBDC0072-6FE5-4CD9-9201-B9DB1FBE3B8D}">
      <dgm:prSet/>
      <dgm:spPr/>
      <dgm:t>
        <a:bodyPr/>
        <a:lstStyle/>
        <a:p>
          <a:endParaRPr lang="en-GB" sz="1600"/>
        </a:p>
      </dgm:t>
    </dgm:pt>
    <dgm:pt modelId="{C8CB3B16-878A-4881-98F7-B292C6C09932}" type="sibTrans" cxnId="{DBDC0072-6FE5-4CD9-9201-B9DB1FBE3B8D}">
      <dgm:prSet/>
      <dgm:spPr/>
      <dgm:t>
        <a:bodyPr/>
        <a:lstStyle/>
        <a:p>
          <a:endParaRPr lang="en-GB" sz="1600"/>
        </a:p>
      </dgm:t>
    </dgm:pt>
    <dgm:pt modelId="{8FFBB8EF-09E2-4BC6-91B2-0BAD4888E708}">
      <dgm:prSet phldrT="[Text]" custT="1"/>
      <dgm:spPr>
        <a:solidFill>
          <a:schemeClr val="bg1">
            <a:lumMod val="95000"/>
          </a:schemeClr>
        </a:solidFill>
        <a:ln>
          <a:solidFill>
            <a:schemeClr val="bg1"/>
          </a:solidFill>
        </a:ln>
      </dgm:spPr>
      <dgm:t>
        <a:bodyPr anchor="t" anchorCtr="0"/>
        <a:lstStyle/>
        <a:p>
          <a:r>
            <a:rPr lang="en-AU" sz="1600">
              <a:solidFill>
                <a:schemeClr val="tx1"/>
              </a:solidFill>
            </a:rPr>
            <a:t>RVO Newsletter</a:t>
          </a:r>
          <a:endParaRPr lang="en-GB" sz="1600">
            <a:solidFill>
              <a:schemeClr val="tx1"/>
            </a:solidFill>
          </a:endParaRPr>
        </a:p>
      </dgm:t>
    </dgm:pt>
    <dgm:pt modelId="{3E39919F-111E-451A-970A-DA200ADEDDE3}" type="parTrans" cxnId="{3BFC0ABA-6D84-48A7-B22E-57A20A885438}">
      <dgm:prSet/>
      <dgm:spPr/>
      <dgm:t>
        <a:bodyPr/>
        <a:lstStyle/>
        <a:p>
          <a:endParaRPr lang="en-GB" sz="1600"/>
        </a:p>
      </dgm:t>
    </dgm:pt>
    <dgm:pt modelId="{1A38DD25-9956-4286-A747-032DA726315C}" type="sibTrans" cxnId="{3BFC0ABA-6D84-48A7-B22E-57A20A885438}">
      <dgm:prSet/>
      <dgm:spPr/>
      <dgm:t>
        <a:bodyPr/>
        <a:lstStyle/>
        <a:p>
          <a:endParaRPr lang="en-GB" sz="1600"/>
        </a:p>
      </dgm:t>
    </dgm:pt>
    <dgm:pt modelId="{53E2F198-E93B-4B39-AA7F-7C01E8B71B84}">
      <dgm:prSet phldrT="[Text]" custT="1"/>
      <dgm:spPr>
        <a:solidFill>
          <a:schemeClr val="bg1">
            <a:lumMod val="95000"/>
          </a:schemeClr>
        </a:solidFill>
        <a:ln>
          <a:solidFill>
            <a:schemeClr val="bg1"/>
          </a:solidFill>
        </a:ln>
      </dgm:spPr>
      <dgm:t>
        <a:bodyPr anchor="t" anchorCtr="0"/>
        <a:lstStyle/>
        <a:p>
          <a:r>
            <a:rPr lang="en-AU" sz="1600">
              <a:solidFill>
                <a:schemeClr val="tx1"/>
              </a:solidFill>
            </a:rPr>
            <a:t>Training</a:t>
          </a:r>
          <a:endParaRPr lang="en-GB" sz="1600">
            <a:solidFill>
              <a:schemeClr val="tx1"/>
            </a:solidFill>
          </a:endParaRPr>
        </a:p>
      </dgm:t>
    </dgm:pt>
    <dgm:pt modelId="{212BE1A0-365C-42FE-8496-D7B45FFC1AF9}" type="parTrans" cxnId="{1DF116CD-837B-45CD-84EF-70C1D734A2FB}">
      <dgm:prSet/>
      <dgm:spPr/>
      <dgm:t>
        <a:bodyPr/>
        <a:lstStyle/>
        <a:p>
          <a:endParaRPr lang="en-GB" sz="1600"/>
        </a:p>
      </dgm:t>
    </dgm:pt>
    <dgm:pt modelId="{9F11B371-CE4D-4205-9355-CAAC405F9520}" type="sibTrans" cxnId="{1DF116CD-837B-45CD-84EF-70C1D734A2FB}">
      <dgm:prSet/>
      <dgm:spPr/>
      <dgm:t>
        <a:bodyPr/>
        <a:lstStyle/>
        <a:p>
          <a:endParaRPr lang="en-GB" sz="1600"/>
        </a:p>
      </dgm:t>
    </dgm:pt>
    <dgm:pt modelId="{F164E98D-996A-4C8C-B70F-3A3C2F02651F}">
      <dgm:prSet phldrT="[Text]" custT="1"/>
      <dgm:spPr>
        <a:solidFill>
          <a:schemeClr val="bg1">
            <a:lumMod val="95000"/>
          </a:schemeClr>
        </a:solidFill>
        <a:ln>
          <a:noFill/>
        </a:ln>
      </dgm:spPr>
      <dgm:t>
        <a:bodyPr anchor="t" anchorCtr="0"/>
        <a:lstStyle/>
        <a:p>
          <a:pPr algn="l"/>
          <a:r>
            <a:rPr lang="en-AU" sz="1600">
              <a:solidFill>
                <a:schemeClr val="tx1"/>
              </a:solidFill>
            </a:rPr>
            <a:t>Calibration</a:t>
          </a:r>
          <a:endParaRPr lang="en-GB" sz="1600">
            <a:solidFill>
              <a:schemeClr val="tx1"/>
            </a:solidFill>
          </a:endParaRPr>
        </a:p>
      </dgm:t>
    </dgm:pt>
    <dgm:pt modelId="{991EE19C-565A-48BC-83CA-198EB88E8949}" type="sibTrans" cxnId="{E1C8686C-C7F9-4B29-B758-CAB1041271CB}">
      <dgm:prSet/>
      <dgm:spPr/>
      <dgm:t>
        <a:bodyPr/>
        <a:lstStyle/>
        <a:p>
          <a:endParaRPr lang="en-GB" sz="1600"/>
        </a:p>
      </dgm:t>
    </dgm:pt>
    <dgm:pt modelId="{742436BB-5055-4563-8305-F5447285FE76}" type="parTrans" cxnId="{E1C8686C-C7F9-4B29-B758-CAB1041271CB}">
      <dgm:prSet/>
      <dgm:spPr/>
      <dgm:t>
        <a:bodyPr/>
        <a:lstStyle/>
        <a:p>
          <a:endParaRPr lang="en-GB" sz="1600"/>
        </a:p>
      </dgm:t>
    </dgm:pt>
    <dgm:pt modelId="{5BA65BF9-3ECF-4DA7-BB95-9944B07E1FCA}">
      <dgm:prSet custT="1"/>
      <dgm:spPr>
        <a:ln>
          <a:noFill/>
        </a:ln>
      </dgm:spPr>
      <dgm:t>
        <a:bodyPr/>
        <a:lstStyle/>
        <a:p>
          <a:r>
            <a:rPr lang="en-GB" sz="1400" b="0" i="0" u="none"/>
            <a:t>R400 Calibration procedure</a:t>
          </a:r>
        </a:p>
      </dgm:t>
    </dgm:pt>
    <dgm:pt modelId="{04998CF2-A4F2-4179-9BC7-CA84A868CD05}" type="parTrans" cxnId="{E3330517-40D7-4E77-A9BA-B74100AE5ABB}">
      <dgm:prSet/>
      <dgm:spPr/>
      <dgm:t>
        <a:bodyPr/>
        <a:lstStyle/>
        <a:p>
          <a:endParaRPr lang="en-GB"/>
        </a:p>
      </dgm:t>
    </dgm:pt>
    <dgm:pt modelId="{5EEB88D2-FDBC-4857-9D6F-B3D7906F41D7}" type="sibTrans" cxnId="{E3330517-40D7-4E77-A9BA-B74100AE5ABB}">
      <dgm:prSet/>
      <dgm:spPr/>
      <dgm:t>
        <a:bodyPr/>
        <a:lstStyle/>
        <a:p>
          <a:endParaRPr lang="en-GB"/>
        </a:p>
      </dgm:t>
    </dgm:pt>
    <dgm:pt modelId="{8BB696DB-68FC-4E4A-85C7-3008EA3C93F9}">
      <dgm:prSet phldrT="[Text]" custT="1"/>
      <dgm:spPr>
        <a:solidFill>
          <a:schemeClr val="bg1">
            <a:lumMod val="95000"/>
          </a:schemeClr>
        </a:solidFill>
        <a:ln>
          <a:noFill/>
        </a:ln>
      </dgm:spPr>
      <dgm:t>
        <a:bodyPr/>
        <a:lstStyle/>
        <a:p>
          <a:pPr algn="l"/>
          <a:r>
            <a:rPr lang="en-GB" sz="1400" b="0" i="0" u="none"/>
            <a:t>R300 Calibration procedure</a:t>
          </a:r>
          <a:endParaRPr lang="en-GB" sz="1400">
            <a:solidFill>
              <a:schemeClr val="tx1"/>
            </a:solidFill>
          </a:endParaRPr>
        </a:p>
      </dgm:t>
    </dgm:pt>
    <dgm:pt modelId="{C2C61602-E3B6-4F5E-89F8-C01FEA23C53E}" type="parTrans" cxnId="{4C8D4D04-F328-4D7D-8C61-FEB927C20C02}">
      <dgm:prSet/>
      <dgm:spPr/>
      <dgm:t>
        <a:bodyPr/>
        <a:lstStyle/>
        <a:p>
          <a:endParaRPr lang="en-GB"/>
        </a:p>
      </dgm:t>
    </dgm:pt>
    <dgm:pt modelId="{E4DE2BAB-8122-46F7-AB35-C3D73171DF28}" type="sibTrans" cxnId="{4C8D4D04-F328-4D7D-8C61-FEB927C20C02}">
      <dgm:prSet/>
      <dgm:spPr/>
      <dgm:t>
        <a:bodyPr/>
        <a:lstStyle/>
        <a:p>
          <a:endParaRPr lang="en-GB"/>
        </a:p>
      </dgm:t>
    </dgm:pt>
    <dgm:pt modelId="{2E8654CB-7E29-4374-B51D-8E5D16AC7A4C}">
      <dgm:prSet phldrT="[Text]" custT="1"/>
      <dgm:spPr>
        <a:solidFill>
          <a:schemeClr val="bg1">
            <a:lumMod val="95000"/>
          </a:schemeClr>
        </a:solidFill>
        <a:ln>
          <a:solidFill>
            <a:schemeClr val="bg1"/>
          </a:solidFill>
        </a:ln>
      </dgm:spPr>
      <dgm:t>
        <a:bodyPr/>
        <a:lstStyle/>
        <a:p>
          <a:r>
            <a:rPr lang="pt-BR" sz="1400" b="0" i="0" u="none"/>
            <a:t>All related MCA Process Certificates</a:t>
          </a:r>
          <a:endParaRPr lang="en-GB" sz="1400">
            <a:solidFill>
              <a:schemeClr val="tx1"/>
            </a:solidFill>
          </a:endParaRPr>
        </a:p>
      </dgm:t>
    </dgm:pt>
    <dgm:pt modelId="{237A53DC-4877-4F8A-9F44-006B96B4F652}" type="parTrans" cxnId="{3C39D9FF-7044-4264-88A5-A40D43A7567B}">
      <dgm:prSet/>
      <dgm:spPr/>
      <dgm:t>
        <a:bodyPr/>
        <a:lstStyle/>
        <a:p>
          <a:endParaRPr lang="en-GB"/>
        </a:p>
      </dgm:t>
    </dgm:pt>
    <dgm:pt modelId="{98992A84-1339-4BF1-AA9D-2D01F9BB5DE9}" type="sibTrans" cxnId="{3C39D9FF-7044-4264-88A5-A40D43A7567B}">
      <dgm:prSet/>
      <dgm:spPr/>
      <dgm:t>
        <a:bodyPr/>
        <a:lstStyle/>
        <a:p>
          <a:endParaRPr lang="en-GB"/>
        </a:p>
      </dgm:t>
    </dgm:pt>
    <dgm:pt modelId="{86AE2FA2-35F4-4A06-B6A8-AC43259D2E6B}">
      <dgm:prSet phldrT="[Text]" custT="1"/>
      <dgm:spPr>
        <a:solidFill>
          <a:schemeClr val="bg1">
            <a:lumMod val="95000"/>
          </a:schemeClr>
        </a:solidFill>
        <a:ln>
          <a:solidFill>
            <a:schemeClr val="bg1"/>
          </a:solidFill>
        </a:ln>
      </dgm:spPr>
      <dgm:t>
        <a:bodyPr anchor="t" anchorCtr="0"/>
        <a:lstStyle/>
        <a:p>
          <a:r>
            <a:rPr lang="en-AU" sz="1400">
              <a:solidFill>
                <a:schemeClr val="tx1"/>
              </a:solidFill>
            </a:rPr>
            <a:t>MCA Process document templates and work instructions.</a:t>
          </a:r>
          <a:endParaRPr lang="en-GB" sz="1400">
            <a:solidFill>
              <a:schemeClr val="tx1"/>
            </a:solidFill>
          </a:endParaRPr>
        </a:p>
      </dgm:t>
    </dgm:pt>
    <dgm:pt modelId="{1E092FFF-974A-4BC1-ABDD-5063DF1E452D}" type="parTrans" cxnId="{09ECE124-7F43-4AB6-A377-CDDCBC35414E}">
      <dgm:prSet/>
      <dgm:spPr/>
      <dgm:t>
        <a:bodyPr/>
        <a:lstStyle/>
        <a:p>
          <a:endParaRPr lang="en-GB"/>
        </a:p>
      </dgm:t>
    </dgm:pt>
    <dgm:pt modelId="{C4D9701A-41A0-41C4-A2DB-698D27A508A3}" type="sibTrans" cxnId="{09ECE124-7F43-4AB6-A377-CDDCBC35414E}">
      <dgm:prSet/>
      <dgm:spPr/>
      <dgm:t>
        <a:bodyPr/>
        <a:lstStyle/>
        <a:p>
          <a:endParaRPr lang="en-GB"/>
        </a:p>
      </dgm:t>
    </dgm:pt>
    <dgm:pt modelId="{B2190FC3-3F56-4A16-8939-FD206D197074}">
      <dgm:prSet phldrT="[Text]" custT="1"/>
      <dgm:spPr>
        <a:solidFill>
          <a:schemeClr val="bg1">
            <a:lumMod val="95000"/>
          </a:schemeClr>
        </a:solidFill>
        <a:ln>
          <a:solidFill>
            <a:schemeClr val="bg1"/>
          </a:solidFill>
        </a:ln>
      </dgm:spPr>
      <dgm:t>
        <a:bodyPr anchor="t" anchorCtr="0"/>
        <a:lstStyle/>
        <a:p>
          <a:r>
            <a:rPr lang="en-AU" sz="1400">
              <a:solidFill>
                <a:schemeClr val="tx1"/>
              </a:solidFill>
            </a:rPr>
            <a:t>Latest news including MCA updates and Upcoming events</a:t>
          </a:r>
          <a:endParaRPr lang="en-GB" sz="1400">
            <a:solidFill>
              <a:schemeClr val="tx1"/>
            </a:solidFill>
          </a:endParaRPr>
        </a:p>
      </dgm:t>
    </dgm:pt>
    <dgm:pt modelId="{FC3CD7B4-D6C6-47EC-AA09-DC72EDD6D15B}" type="parTrans" cxnId="{8A998983-E442-450B-95B0-3AB3323B27B0}">
      <dgm:prSet/>
      <dgm:spPr/>
      <dgm:t>
        <a:bodyPr/>
        <a:lstStyle/>
        <a:p>
          <a:endParaRPr lang="en-GB"/>
        </a:p>
      </dgm:t>
    </dgm:pt>
    <dgm:pt modelId="{C8D58963-BA1F-48E1-9444-ECE9C142747F}" type="sibTrans" cxnId="{8A998983-E442-450B-95B0-3AB3323B27B0}">
      <dgm:prSet/>
      <dgm:spPr/>
      <dgm:t>
        <a:bodyPr/>
        <a:lstStyle/>
        <a:p>
          <a:endParaRPr lang="en-GB"/>
        </a:p>
      </dgm:t>
    </dgm:pt>
    <dgm:pt modelId="{9006E71A-904A-417A-ACF5-240ECFD8A476}">
      <dgm:prSet phldrT="[Text]" custT="1"/>
      <dgm:spPr>
        <a:solidFill>
          <a:schemeClr val="bg1">
            <a:lumMod val="95000"/>
          </a:schemeClr>
        </a:solidFill>
        <a:ln>
          <a:solidFill>
            <a:schemeClr val="bg1"/>
          </a:solidFill>
        </a:ln>
      </dgm:spPr>
      <dgm:t>
        <a:bodyPr anchor="t" anchorCtr="0"/>
        <a:lstStyle/>
        <a:p>
          <a:r>
            <a:rPr lang="en-AU" sz="1400">
              <a:solidFill>
                <a:schemeClr val="tx1"/>
              </a:solidFill>
            </a:rPr>
            <a:t>Monthly Newsletter Archive</a:t>
          </a:r>
          <a:endParaRPr lang="en-GB" sz="1400">
            <a:solidFill>
              <a:schemeClr val="tx1"/>
            </a:solidFill>
          </a:endParaRPr>
        </a:p>
      </dgm:t>
    </dgm:pt>
    <dgm:pt modelId="{959BD578-91D3-48B4-A515-E8B0387872D0}" type="parTrans" cxnId="{E19D23B3-157B-42D0-A890-F7B06B99091C}">
      <dgm:prSet/>
      <dgm:spPr/>
      <dgm:t>
        <a:bodyPr/>
        <a:lstStyle/>
        <a:p>
          <a:endParaRPr lang="en-GB"/>
        </a:p>
      </dgm:t>
    </dgm:pt>
    <dgm:pt modelId="{A9376CD0-3AC5-46E2-89DF-ADB7FC9D8076}" type="sibTrans" cxnId="{E19D23B3-157B-42D0-A890-F7B06B99091C}">
      <dgm:prSet/>
      <dgm:spPr/>
      <dgm:t>
        <a:bodyPr/>
        <a:lstStyle/>
        <a:p>
          <a:endParaRPr lang="en-GB"/>
        </a:p>
      </dgm:t>
    </dgm:pt>
    <dgm:pt modelId="{2F9D837E-3BC9-49E3-8561-FC9580C41463}">
      <dgm:prSet phldrT="[Text]" custT="1"/>
      <dgm:spPr>
        <a:solidFill>
          <a:schemeClr val="bg1">
            <a:lumMod val="95000"/>
          </a:schemeClr>
        </a:solidFill>
        <a:ln>
          <a:solidFill>
            <a:schemeClr val="bg1"/>
          </a:solidFill>
        </a:ln>
      </dgm:spPr>
      <dgm:t>
        <a:bodyPr anchor="t" anchorCtr="0"/>
        <a:lstStyle/>
        <a:p>
          <a:r>
            <a:rPr lang="en-AU" sz="1400">
              <a:solidFill>
                <a:schemeClr val="tx1"/>
              </a:solidFill>
            </a:rPr>
            <a:t>Training Material</a:t>
          </a:r>
          <a:endParaRPr lang="en-GB" sz="1400">
            <a:solidFill>
              <a:schemeClr val="tx1"/>
            </a:solidFill>
          </a:endParaRPr>
        </a:p>
      </dgm:t>
    </dgm:pt>
    <dgm:pt modelId="{50C5AAC9-C503-463A-8C4C-FBB0F8C2A8B2}" type="parTrans" cxnId="{3B25389D-F4EB-4BF0-A593-203E9D422F55}">
      <dgm:prSet/>
      <dgm:spPr/>
      <dgm:t>
        <a:bodyPr/>
        <a:lstStyle/>
        <a:p>
          <a:endParaRPr lang="en-GB"/>
        </a:p>
      </dgm:t>
    </dgm:pt>
    <dgm:pt modelId="{EADB9673-974D-479A-94C5-40AA0A5FC526}" type="sibTrans" cxnId="{3B25389D-F4EB-4BF0-A593-203E9D422F55}">
      <dgm:prSet/>
      <dgm:spPr/>
      <dgm:t>
        <a:bodyPr/>
        <a:lstStyle/>
        <a:p>
          <a:endParaRPr lang="en-GB"/>
        </a:p>
      </dgm:t>
    </dgm:pt>
    <dgm:pt modelId="{F8CFD659-A894-4A13-89E1-99044E131988}" type="pres">
      <dgm:prSet presAssocID="{13515E54-79A8-436D-9031-3CFEBD9CD742}" presName="Name0" presStyleCnt="0">
        <dgm:presLayoutVars>
          <dgm:dir/>
          <dgm:resizeHandles val="exact"/>
        </dgm:presLayoutVars>
      </dgm:prSet>
      <dgm:spPr/>
    </dgm:pt>
    <dgm:pt modelId="{C3A7CA1E-2EC3-46AB-A502-4ABD95F94AE4}" type="pres">
      <dgm:prSet presAssocID="{F164E98D-996A-4C8C-B70F-3A3C2F02651F}" presName="composite" presStyleCnt="0"/>
      <dgm:spPr/>
    </dgm:pt>
    <dgm:pt modelId="{4A7CDE04-0779-4C6C-AD21-021D5A42672B}" type="pres">
      <dgm:prSet presAssocID="{F164E98D-996A-4C8C-B70F-3A3C2F02651F}" presName="rect1" presStyleLbl="trAlignAcc1" presStyleIdx="0" presStyleCnt="6">
        <dgm:presLayoutVars>
          <dgm:bulletEnabled val="1"/>
        </dgm:presLayoutVars>
      </dgm:prSet>
      <dgm:spPr/>
    </dgm:pt>
    <dgm:pt modelId="{E4B76D47-C4CE-4944-81E8-230E7A44F25B}" type="pres">
      <dgm:prSet presAssocID="{F164E98D-996A-4C8C-B70F-3A3C2F02651F}"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66ADAF00-B1D0-4C56-BA2B-D6670829EC8A}" type="pres">
      <dgm:prSet presAssocID="{991EE19C-565A-48BC-83CA-198EB88E8949}" presName="sibTrans" presStyleCnt="0"/>
      <dgm:spPr/>
    </dgm:pt>
    <dgm:pt modelId="{3B857E1C-0F02-4E8A-B32C-641C20031D3D}" type="pres">
      <dgm:prSet presAssocID="{903A909D-684C-4E11-8156-C0E2B11A2F9A}" presName="composite" presStyleCnt="0"/>
      <dgm:spPr/>
    </dgm:pt>
    <dgm:pt modelId="{6328E76D-70C6-4336-9987-E270B64C6CB2}" type="pres">
      <dgm:prSet presAssocID="{903A909D-684C-4E11-8156-C0E2B11A2F9A}" presName="rect1" presStyleLbl="trAlignAcc1" presStyleIdx="1" presStyleCnt="6">
        <dgm:presLayoutVars>
          <dgm:bulletEnabled val="1"/>
        </dgm:presLayoutVars>
      </dgm:prSet>
      <dgm:spPr/>
    </dgm:pt>
    <dgm:pt modelId="{5A4A5BB2-65C9-4AFF-8A77-F3F453086B51}" type="pres">
      <dgm:prSet presAssocID="{903A909D-684C-4E11-8156-C0E2B11A2F9A}"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pt>
    <dgm:pt modelId="{0B927247-D5D9-49A3-8285-526B662C5C16}" type="pres">
      <dgm:prSet presAssocID="{A049F911-020D-4980-940B-93EA8ABD3EAD}" presName="sibTrans" presStyleCnt="0"/>
      <dgm:spPr/>
    </dgm:pt>
    <dgm:pt modelId="{90D00AA2-9D35-474E-AE40-4939FCB92DD7}" type="pres">
      <dgm:prSet presAssocID="{B0EE6735-FCFA-4777-BA29-EF7002F7C6D0}" presName="composite" presStyleCnt="0"/>
      <dgm:spPr/>
    </dgm:pt>
    <dgm:pt modelId="{27EECB63-07A5-4AFD-96E7-531CB4CEA935}" type="pres">
      <dgm:prSet presAssocID="{B0EE6735-FCFA-4777-BA29-EF7002F7C6D0}" presName="rect1" presStyleLbl="trAlignAcc1" presStyleIdx="2" presStyleCnt="6">
        <dgm:presLayoutVars>
          <dgm:bulletEnabled val="1"/>
        </dgm:presLayoutVars>
      </dgm:prSet>
      <dgm:spPr/>
    </dgm:pt>
    <dgm:pt modelId="{7B863D89-65D4-44B7-879F-F246F3121ED1}" type="pres">
      <dgm:prSet presAssocID="{B0EE6735-FCFA-4777-BA29-EF7002F7C6D0}"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9A1683BD-B587-47D2-AD66-4B7D7D93531E}" type="pres">
      <dgm:prSet presAssocID="{6DFF07CC-760C-41B8-84CD-15E6EF9D0DDE}" presName="sibTrans" presStyleCnt="0"/>
      <dgm:spPr/>
    </dgm:pt>
    <dgm:pt modelId="{7EB47ACD-AFEC-40D3-9F96-390115017E8A}" type="pres">
      <dgm:prSet presAssocID="{5332420A-FFFB-45FF-AFBE-F382899A9484}" presName="composite" presStyleCnt="0"/>
      <dgm:spPr/>
    </dgm:pt>
    <dgm:pt modelId="{22932356-86B3-4A09-B7A9-0EB7B729922E}" type="pres">
      <dgm:prSet presAssocID="{5332420A-FFFB-45FF-AFBE-F382899A9484}" presName="rect1" presStyleLbl="trAlignAcc1" presStyleIdx="3" presStyleCnt="6">
        <dgm:presLayoutVars>
          <dgm:bulletEnabled val="1"/>
        </dgm:presLayoutVars>
      </dgm:prSet>
      <dgm:spPr/>
    </dgm:pt>
    <dgm:pt modelId="{552E18C2-57EC-491D-BA7B-82DFA3F7352B}" type="pres">
      <dgm:prSet presAssocID="{5332420A-FFFB-45FF-AFBE-F382899A9484}"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DE41A2CD-CA90-43E7-BE61-3ED7B51E637B}" type="pres">
      <dgm:prSet presAssocID="{C8CB3B16-878A-4881-98F7-B292C6C09932}" presName="sibTrans" presStyleCnt="0"/>
      <dgm:spPr/>
    </dgm:pt>
    <dgm:pt modelId="{FBDA1A7F-7685-4704-9D57-9F26426BB7A4}" type="pres">
      <dgm:prSet presAssocID="{8FFBB8EF-09E2-4BC6-91B2-0BAD4888E708}" presName="composite" presStyleCnt="0"/>
      <dgm:spPr/>
    </dgm:pt>
    <dgm:pt modelId="{B68BC54F-31F7-4DD0-9A44-12D33550841D}" type="pres">
      <dgm:prSet presAssocID="{8FFBB8EF-09E2-4BC6-91B2-0BAD4888E708}" presName="rect1" presStyleLbl="trAlignAcc1" presStyleIdx="4" presStyleCnt="6">
        <dgm:presLayoutVars>
          <dgm:bulletEnabled val="1"/>
        </dgm:presLayoutVars>
      </dgm:prSet>
      <dgm:spPr/>
    </dgm:pt>
    <dgm:pt modelId="{F1E8B470-B73C-40C3-ADBF-3DCF86251EA4}" type="pres">
      <dgm:prSet presAssocID="{8FFBB8EF-09E2-4BC6-91B2-0BAD4888E708}"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7EF48553-57D5-4ACB-935E-0B09DBF98E5F}" type="pres">
      <dgm:prSet presAssocID="{1A38DD25-9956-4286-A747-032DA726315C}" presName="sibTrans" presStyleCnt="0"/>
      <dgm:spPr/>
    </dgm:pt>
    <dgm:pt modelId="{EBCEF8E3-51A5-4AE1-A35D-C9552A51CF92}" type="pres">
      <dgm:prSet presAssocID="{53E2F198-E93B-4B39-AA7F-7C01E8B71B84}" presName="composite" presStyleCnt="0"/>
      <dgm:spPr/>
    </dgm:pt>
    <dgm:pt modelId="{29974437-568F-4B4B-8B12-538B9B7F7768}" type="pres">
      <dgm:prSet presAssocID="{53E2F198-E93B-4B39-AA7F-7C01E8B71B84}" presName="rect1" presStyleLbl="trAlignAcc1" presStyleIdx="5" presStyleCnt="6">
        <dgm:presLayoutVars>
          <dgm:bulletEnabled val="1"/>
        </dgm:presLayoutVars>
      </dgm:prSet>
      <dgm:spPr/>
    </dgm:pt>
    <dgm:pt modelId="{BDE3F3CF-8970-4443-BF8A-1125F20725B7}" type="pres">
      <dgm:prSet presAssocID="{53E2F198-E93B-4B39-AA7F-7C01E8B71B84}"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Lst>
  <dgm:cxnLst>
    <dgm:cxn modelId="{4C8D4D04-F328-4D7D-8C61-FEB927C20C02}" srcId="{F164E98D-996A-4C8C-B70F-3A3C2F02651F}" destId="{8BB696DB-68FC-4E4A-85C7-3008EA3C93F9}" srcOrd="1" destOrd="0" parTransId="{C2C61602-E3B6-4F5E-89F8-C01FEA23C53E}" sibTransId="{E4DE2BAB-8122-46F7-AB35-C3D73171DF28}"/>
    <dgm:cxn modelId="{E3330517-40D7-4E77-A9BA-B74100AE5ABB}" srcId="{F164E98D-996A-4C8C-B70F-3A3C2F02651F}" destId="{5BA65BF9-3ECF-4DA7-BB95-9944B07E1FCA}" srcOrd="0" destOrd="0" parTransId="{04998CF2-A4F2-4179-9BC7-CA84A868CD05}" sibTransId="{5EEB88D2-FDBC-4857-9D6F-B3D7906F41D7}"/>
    <dgm:cxn modelId="{09ECE124-7F43-4AB6-A377-CDDCBC35414E}" srcId="{B0EE6735-FCFA-4777-BA29-EF7002F7C6D0}" destId="{86AE2FA2-35F4-4A06-B6A8-AC43259D2E6B}" srcOrd="0" destOrd="0" parTransId="{1E092FFF-974A-4BC1-ABDD-5063DF1E452D}" sibTransId="{C4D9701A-41A0-41C4-A2DB-698D27A508A3}"/>
    <dgm:cxn modelId="{5636FE2B-1EFF-4E14-A612-377809114AF5}" type="presOf" srcId="{8FFBB8EF-09E2-4BC6-91B2-0BAD4888E708}" destId="{B68BC54F-31F7-4DD0-9A44-12D33550841D}" srcOrd="0" destOrd="0" presId="urn:microsoft.com/office/officeart/2008/layout/PictureStrips"/>
    <dgm:cxn modelId="{D3FAFB34-A636-40AB-B6A1-4C84862B640C}" srcId="{13515E54-79A8-436D-9031-3CFEBD9CD742}" destId="{903A909D-684C-4E11-8156-C0E2B11A2F9A}" srcOrd="1" destOrd="0" parTransId="{B7BC397F-D392-49D7-8278-D9DAF26D3005}" sibTransId="{A049F911-020D-4980-940B-93EA8ABD3EAD}"/>
    <dgm:cxn modelId="{01EC3438-E953-41F8-92EF-F9849006E878}" type="presOf" srcId="{2E8654CB-7E29-4374-B51D-8E5D16AC7A4C}" destId="{6328E76D-70C6-4336-9987-E270B64C6CB2}" srcOrd="0" destOrd="1" presId="urn:microsoft.com/office/officeart/2008/layout/PictureStrips"/>
    <dgm:cxn modelId="{046F213C-CB26-4CB3-9729-1B7102A12A37}" type="presOf" srcId="{86AE2FA2-35F4-4A06-B6A8-AC43259D2E6B}" destId="{27EECB63-07A5-4AFD-96E7-531CB4CEA935}" srcOrd="0" destOrd="1" presId="urn:microsoft.com/office/officeart/2008/layout/PictureStrips"/>
    <dgm:cxn modelId="{8AD50160-20E3-4C8C-9A9D-DCD5ED97F671}" type="presOf" srcId="{903A909D-684C-4E11-8156-C0E2B11A2F9A}" destId="{6328E76D-70C6-4336-9987-E270B64C6CB2}" srcOrd="0" destOrd="0" presId="urn:microsoft.com/office/officeart/2008/layout/PictureStrips"/>
    <dgm:cxn modelId="{61DEC763-9756-4E62-A0D0-B3C67B5675EF}" type="presOf" srcId="{5BA65BF9-3ECF-4DA7-BB95-9944B07E1FCA}" destId="{4A7CDE04-0779-4C6C-AD21-021D5A42672B}" srcOrd="0" destOrd="1" presId="urn:microsoft.com/office/officeart/2008/layout/PictureStrips"/>
    <dgm:cxn modelId="{210A2A64-03CB-4CEC-94B7-076A1BE07263}" srcId="{13515E54-79A8-436D-9031-3CFEBD9CD742}" destId="{B0EE6735-FCFA-4777-BA29-EF7002F7C6D0}" srcOrd="2" destOrd="0" parTransId="{A42DAAE6-F544-4300-BAA0-60E768746A9C}" sibTransId="{6DFF07CC-760C-41B8-84CD-15E6EF9D0DDE}"/>
    <dgm:cxn modelId="{9C69014B-9F9D-4E7B-81C9-9691EDD5CC27}" type="presOf" srcId="{53E2F198-E93B-4B39-AA7F-7C01E8B71B84}" destId="{29974437-568F-4B4B-8B12-538B9B7F7768}" srcOrd="0" destOrd="0" presId="urn:microsoft.com/office/officeart/2008/layout/PictureStrips"/>
    <dgm:cxn modelId="{E1C8686C-C7F9-4B29-B758-CAB1041271CB}" srcId="{13515E54-79A8-436D-9031-3CFEBD9CD742}" destId="{F164E98D-996A-4C8C-B70F-3A3C2F02651F}" srcOrd="0" destOrd="0" parTransId="{742436BB-5055-4563-8305-F5447285FE76}" sibTransId="{991EE19C-565A-48BC-83CA-198EB88E8949}"/>
    <dgm:cxn modelId="{DBDC0072-6FE5-4CD9-9201-B9DB1FBE3B8D}" srcId="{13515E54-79A8-436D-9031-3CFEBD9CD742}" destId="{5332420A-FFFB-45FF-AFBE-F382899A9484}" srcOrd="3" destOrd="0" parTransId="{AFDD51FF-740A-4CA1-B29A-2E676FE2EC6E}" sibTransId="{C8CB3B16-878A-4881-98F7-B292C6C09932}"/>
    <dgm:cxn modelId="{30442A54-A6F3-47B8-B56E-A342A7EFE3FD}" type="presOf" srcId="{8BB696DB-68FC-4E4A-85C7-3008EA3C93F9}" destId="{4A7CDE04-0779-4C6C-AD21-021D5A42672B}" srcOrd="0" destOrd="2" presId="urn:microsoft.com/office/officeart/2008/layout/PictureStrips"/>
    <dgm:cxn modelId="{8A998983-E442-450B-95B0-3AB3323B27B0}" srcId="{5332420A-FFFB-45FF-AFBE-F382899A9484}" destId="{B2190FC3-3F56-4A16-8939-FD206D197074}" srcOrd="0" destOrd="0" parTransId="{FC3CD7B4-D6C6-47EC-AA09-DC72EDD6D15B}" sibTransId="{C8D58963-BA1F-48E1-9444-ECE9C142747F}"/>
    <dgm:cxn modelId="{575C2D8A-8152-4900-A2A8-ECBA54C0F695}" type="presOf" srcId="{F164E98D-996A-4C8C-B70F-3A3C2F02651F}" destId="{4A7CDE04-0779-4C6C-AD21-021D5A42672B}" srcOrd="0" destOrd="0" presId="urn:microsoft.com/office/officeart/2008/layout/PictureStrips"/>
    <dgm:cxn modelId="{1C6A328C-F64B-4264-AA71-156ED80F7167}" type="presOf" srcId="{5332420A-FFFB-45FF-AFBE-F382899A9484}" destId="{22932356-86B3-4A09-B7A9-0EB7B729922E}" srcOrd="0" destOrd="0" presId="urn:microsoft.com/office/officeart/2008/layout/PictureStrips"/>
    <dgm:cxn modelId="{BFF00E90-5EEE-47D4-BC56-62A116DB4275}" type="presOf" srcId="{13515E54-79A8-436D-9031-3CFEBD9CD742}" destId="{F8CFD659-A894-4A13-89E1-99044E131988}" srcOrd="0" destOrd="0" presId="urn:microsoft.com/office/officeart/2008/layout/PictureStrips"/>
    <dgm:cxn modelId="{3B25389D-F4EB-4BF0-A593-203E9D422F55}" srcId="{53E2F198-E93B-4B39-AA7F-7C01E8B71B84}" destId="{2F9D837E-3BC9-49E3-8561-FC9580C41463}" srcOrd="0" destOrd="0" parTransId="{50C5AAC9-C503-463A-8C4C-FBB0F8C2A8B2}" sibTransId="{EADB9673-974D-479A-94C5-40AA0A5FC526}"/>
    <dgm:cxn modelId="{E19D23B3-157B-42D0-A890-F7B06B99091C}" srcId="{8FFBB8EF-09E2-4BC6-91B2-0BAD4888E708}" destId="{9006E71A-904A-417A-ACF5-240ECFD8A476}" srcOrd="0" destOrd="0" parTransId="{959BD578-91D3-48B4-A515-E8B0387872D0}" sibTransId="{A9376CD0-3AC5-46E2-89DF-ADB7FC9D8076}"/>
    <dgm:cxn modelId="{3BFC0ABA-6D84-48A7-B22E-57A20A885438}" srcId="{13515E54-79A8-436D-9031-3CFEBD9CD742}" destId="{8FFBB8EF-09E2-4BC6-91B2-0BAD4888E708}" srcOrd="4" destOrd="0" parTransId="{3E39919F-111E-451A-970A-DA200ADEDDE3}" sibTransId="{1A38DD25-9956-4286-A747-032DA726315C}"/>
    <dgm:cxn modelId="{AFC086BE-06FD-4426-B19A-C130D94F03B4}" type="presOf" srcId="{B2190FC3-3F56-4A16-8939-FD206D197074}" destId="{22932356-86B3-4A09-B7A9-0EB7B729922E}" srcOrd="0" destOrd="1" presId="urn:microsoft.com/office/officeart/2008/layout/PictureStrips"/>
    <dgm:cxn modelId="{1DF116CD-837B-45CD-84EF-70C1D734A2FB}" srcId="{13515E54-79A8-436D-9031-3CFEBD9CD742}" destId="{53E2F198-E93B-4B39-AA7F-7C01E8B71B84}" srcOrd="5" destOrd="0" parTransId="{212BE1A0-365C-42FE-8496-D7B45FFC1AF9}" sibTransId="{9F11B371-CE4D-4205-9355-CAAC405F9520}"/>
    <dgm:cxn modelId="{4619F0DB-1710-44BF-91C3-1E6E9B11EDF2}" type="presOf" srcId="{2F9D837E-3BC9-49E3-8561-FC9580C41463}" destId="{29974437-568F-4B4B-8B12-538B9B7F7768}" srcOrd="0" destOrd="1" presId="urn:microsoft.com/office/officeart/2008/layout/PictureStrips"/>
    <dgm:cxn modelId="{2C383AEA-DB5B-40DF-9E0C-F21B1F1E5F19}" type="presOf" srcId="{B0EE6735-FCFA-4777-BA29-EF7002F7C6D0}" destId="{27EECB63-07A5-4AFD-96E7-531CB4CEA935}" srcOrd="0" destOrd="0" presId="urn:microsoft.com/office/officeart/2008/layout/PictureStrips"/>
    <dgm:cxn modelId="{DE7F50F2-71B5-425C-BEA6-C1BDDC8AF9EB}" type="presOf" srcId="{9006E71A-904A-417A-ACF5-240ECFD8A476}" destId="{B68BC54F-31F7-4DD0-9A44-12D33550841D}" srcOrd="0" destOrd="1" presId="urn:microsoft.com/office/officeart/2008/layout/PictureStrips"/>
    <dgm:cxn modelId="{3C39D9FF-7044-4264-88A5-A40D43A7567B}" srcId="{903A909D-684C-4E11-8156-C0E2B11A2F9A}" destId="{2E8654CB-7E29-4374-B51D-8E5D16AC7A4C}" srcOrd="0" destOrd="0" parTransId="{237A53DC-4877-4F8A-9F44-006B96B4F652}" sibTransId="{98992A84-1339-4BF1-AA9D-2D01F9BB5DE9}"/>
    <dgm:cxn modelId="{9818681F-9986-40E4-AF19-87BDB6174543}" type="presParOf" srcId="{F8CFD659-A894-4A13-89E1-99044E131988}" destId="{C3A7CA1E-2EC3-46AB-A502-4ABD95F94AE4}" srcOrd="0" destOrd="0" presId="urn:microsoft.com/office/officeart/2008/layout/PictureStrips"/>
    <dgm:cxn modelId="{202B1619-7737-4571-BE6A-762AEB229697}" type="presParOf" srcId="{C3A7CA1E-2EC3-46AB-A502-4ABD95F94AE4}" destId="{4A7CDE04-0779-4C6C-AD21-021D5A42672B}" srcOrd="0" destOrd="0" presId="urn:microsoft.com/office/officeart/2008/layout/PictureStrips"/>
    <dgm:cxn modelId="{415E733B-5436-4042-B363-95DE1C820285}" type="presParOf" srcId="{C3A7CA1E-2EC3-46AB-A502-4ABD95F94AE4}" destId="{E4B76D47-C4CE-4944-81E8-230E7A44F25B}" srcOrd="1" destOrd="0" presId="urn:microsoft.com/office/officeart/2008/layout/PictureStrips"/>
    <dgm:cxn modelId="{65282090-257E-4EEF-B61C-70BC7391009B}" type="presParOf" srcId="{F8CFD659-A894-4A13-89E1-99044E131988}" destId="{66ADAF00-B1D0-4C56-BA2B-D6670829EC8A}" srcOrd="1" destOrd="0" presId="urn:microsoft.com/office/officeart/2008/layout/PictureStrips"/>
    <dgm:cxn modelId="{B3BEA3A8-8704-465E-A3C1-D3363E815B5C}" type="presParOf" srcId="{F8CFD659-A894-4A13-89E1-99044E131988}" destId="{3B857E1C-0F02-4E8A-B32C-641C20031D3D}" srcOrd="2" destOrd="0" presId="urn:microsoft.com/office/officeart/2008/layout/PictureStrips"/>
    <dgm:cxn modelId="{599CD4DF-5530-4110-A303-3D9BC72C7E6C}" type="presParOf" srcId="{3B857E1C-0F02-4E8A-B32C-641C20031D3D}" destId="{6328E76D-70C6-4336-9987-E270B64C6CB2}" srcOrd="0" destOrd="0" presId="urn:microsoft.com/office/officeart/2008/layout/PictureStrips"/>
    <dgm:cxn modelId="{E0A9D2C2-0E3B-43C7-9845-9764D9CDB8A4}" type="presParOf" srcId="{3B857E1C-0F02-4E8A-B32C-641C20031D3D}" destId="{5A4A5BB2-65C9-4AFF-8A77-F3F453086B51}" srcOrd="1" destOrd="0" presId="urn:microsoft.com/office/officeart/2008/layout/PictureStrips"/>
    <dgm:cxn modelId="{9C479BC2-01C1-4200-B311-CD4D1CDEBE2A}" type="presParOf" srcId="{F8CFD659-A894-4A13-89E1-99044E131988}" destId="{0B927247-D5D9-49A3-8285-526B662C5C16}" srcOrd="3" destOrd="0" presId="urn:microsoft.com/office/officeart/2008/layout/PictureStrips"/>
    <dgm:cxn modelId="{03182DE5-BA23-40FD-941F-A6AFCBDFA6C6}" type="presParOf" srcId="{F8CFD659-A894-4A13-89E1-99044E131988}" destId="{90D00AA2-9D35-474E-AE40-4939FCB92DD7}" srcOrd="4" destOrd="0" presId="urn:microsoft.com/office/officeart/2008/layout/PictureStrips"/>
    <dgm:cxn modelId="{0C4EA3E9-602C-4BFE-A459-E8B8A1AF910B}" type="presParOf" srcId="{90D00AA2-9D35-474E-AE40-4939FCB92DD7}" destId="{27EECB63-07A5-4AFD-96E7-531CB4CEA935}" srcOrd="0" destOrd="0" presId="urn:microsoft.com/office/officeart/2008/layout/PictureStrips"/>
    <dgm:cxn modelId="{B0C19591-A274-417E-8ABF-CEA2187062C5}" type="presParOf" srcId="{90D00AA2-9D35-474E-AE40-4939FCB92DD7}" destId="{7B863D89-65D4-44B7-879F-F246F3121ED1}" srcOrd="1" destOrd="0" presId="urn:microsoft.com/office/officeart/2008/layout/PictureStrips"/>
    <dgm:cxn modelId="{FCE6D0C6-49A6-4BA4-8C8E-BF5DB75973C6}" type="presParOf" srcId="{F8CFD659-A894-4A13-89E1-99044E131988}" destId="{9A1683BD-B587-47D2-AD66-4B7D7D93531E}" srcOrd="5" destOrd="0" presId="urn:microsoft.com/office/officeart/2008/layout/PictureStrips"/>
    <dgm:cxn modelId="{B17D1060-3C90-425A-9268-2E26BB452053}" type="presParOf" srcId="{F8CFD659-A894-4A13-89E1-99044E131988}" destId="{7EB47ACD-AFEC-40D3-9F96-390115017E8A}" srcOrd="6" destOrd="0" presId="urn:microsoft.com/office/officeart/2008/layout/PictureStrips"/>
    <dgm:cxn modelId="{0E3FE2F5-A6C5-432B-BA28-AE3B9DEDC769}" type="presParOf" srcId="{7EB47ACD-AFEC-40D3-9F96-390115017E8A}" destId="{22932356-86B3-4A09-B7A9-0EB7B729922E}" srcOrd="0" destOrd="0" presId="urn:microsoft.com/office/officeart/2008/layout/PictureStrips"/>
    <dgm:cxn modelId="{1EE07253-A84A-4EFE-86ED-317CD446C45C}" type="presParOf" srcId="{7EB47ACD-AFEC-40D3-9F96-390115017E8A}" destId="{552E18C2-57EC-491D-BA7B-82DFA3F7352B}" srcOrd="1" destOrd="0" presId="urn:microsoft.com/office/officeart/2008/layout/PictureStrips"/>
    <dgm:cxn modelId="{2740321A-3845-4D83-BA06-5D3B619597BC}" type="presParOf" srcId="{F8CFD659-A894-4A13-89E1-99044E131988}" destId="{DE41A2CD-CA90-43E7-BE61-3ED7B51E637B}" srcOrd="7" destOrd="0" presId="urn:microsoft.com/office/officeart/2008/layout/PictureStrips"/>
    <dgm:cxn modelId="{80375B68-FAD1-4A8B-A83F-BC96D2037223}" type="presParOf" srcId="{F8CFD659-A894-4A13-89E1-99044E131988}" destId="{FBDA1A7F-7685-4704-9D57-9F26426BB7A4}" srcOrd="8" destOrd="0" presId="urn:microsoft.com/office/officeart/2008/layout/PictureStrips"/>
    <dgm:cxn modelId="{0C0D2F16-64DE-4BC6-888C-B65C85F9C30B}" type="presParOf" srcId="{FBDA1A7F-7685-4704-9D57-9F26426BB7A4}" destId="{B68BC54F-31F7-4DD0-9A44-12D33550841D}" srcOrd="0" destOrd="0" presId="urn:microsoft.com/office/officeart/2008/layout/PictureStrips"/>
    <dgm:cxn modelId="{5B70F37B-D741-444B-887D-5456DF12009A}" type="presParOf" srcId="{FBDA1A7F-7685-4704-9D57-9F26426BB7A4}" destId="{F1E8B470-B73C-40C3-ADBF-3DCF86251EA4}" srcOrd="1" destOrd="0" presId="urn:microsoft.com/office/officeart/2008/layout/PictureStrips"/>
    <dgm:cxn modelId="{41199F1D-8040-4B25-A8C7-7954DD349D49}" type="presParOf" srcId="{F8CFD659-A894-4A13-89E1-99044E131988}" destId="{7EF48553-57D5-4ACB-935E-0B09DBF98E5F}" srcOrd="9" destOrd="0" presId="urn:microsoft.com/office/officeart/2008/layout/PictureStrips"/>
    <dgm:cxn modelId="{A8C850FC-C055-47CF-927E-6E2A01580ED0}" type="presParOf" srcId="{F8CFD659-A894-4A13-89E1-99044E131988}" destId="{EBCEF8E3-51A5-4AE1-A35D-C9552A51CF92}" srcOrd="10" destOrd="0" presId="urn:microsoft.com/office/officeart/2008/layout/PictureStrips"/>
    <dgm:cxn modelId="{069913D0-4E9D-42B7-B21E-D70882C31873}" type="presParOf" srcId="{EBCEF8E3-51A5-4AE1-A35D-C9552A51CF92}" destId="{29974437-568F-4B4B-8B12-538B9B7F7768}" srcOrd="0" destOrd="0" presId="urn:microsoft.com/office/officeart/2008/layout/PictureStrips"/>
    <dgm:cxn modelId="{0A66D78D-37A2-4F4E-8A21-8DF53C99FE9C}" type="presParOf" srcId="{EBCEF8E3-51A5-4AE1-A35D-C9552A51CF92}" destId="{BDE3F3CF-8970-4443-BF8A-1125F20725B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CDE04-0779-4C6C-AD21-021D5A42672B}">
      <dsp:nvSpPr>
        <dsp:cNvPr id="0" name=""/>
        <dsp:cNvSpPr/>
      </dsp:nvSpPr>
      <dsp:spPr>
        <a:xfrm>
          <a:off x="149880" y="361433"/>
          <a:ext cx="3522971" cy="1100928"/>
        </a:xfrm>
        <a:prstGeom prst="rect">
          <a:avLst/>
        </a:prstGeom>
        <a:solidFill>
          <a:schemeClr val="bg1">
            <a:lumMod val="95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5696"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a:solidFill>
                <a:schemeClr val="tx1"/>
              </a:solidFill>
            </a:rPr>
            <a:t>Calibration</a:t>
          </a:r>
          <a:endParaRPr lang="en-GB" sz="1600" kern="1200">
            <a:solidFill>
              <a:schemeClr val="tx1"/>
            </a:solidFill>
          </a:endParaRPr>
        </a:p>
        <a:p>
          <a:pPr marL="114300" lvl="1" indent="-114300" algn="l" defTabSz="622300">
            <a:lnSpc>
              <a:spcPct val="90000"/>
            </a:lnSpc>
            <a:spcBef>
              <a:spcPct val="0"/>
            </a:spcBef>
            <a:spcAft>
              <a:spcPct val="15000"/>
            </a:spcAft>
            <a:buChar char="•"/>
          </a:pPr>
          <a:r>
            <a:rPr lang="en-GB" sz="1400" b="0" i="0" u="none" kern="1200"/>
            <a:t>R400 Calibration procedure</a:t>
          </a:r>
        </a:p>
        <a:p>
          <a:pPr marL="114300" lvl="1" indent="-114300" algn="l" defTabSz="622300">
            <a:lnSpc>
              <a:spcPct val="90000"/>
            </a:lnSpc>
            <a:spcBef>
              <a:spcPct val="0"/>
            </a:spcBef>
            <a:spcAft>
              <a:spcPct val="15000"/>
            </a:spcAft>
            <a:buChar char="•"/>
          </a:pPr>
          <a:r>
            <a:rPr lang="en-GB" sz="1400" b="0" i="0" u="none" kern="1200"/>
            <a:t>R300 Calibration procedure</a:t>
          </a:r>
          <a:endParaRPr lang="en-GB" sz="1400" kern="1200">
            <a:solidFill>
              <a:schemeClr val="tx1"/>
            </a:solidFill>
          </a:endParaRPr>
        </a:p>
      </dsp:txBody>
      <dsp:txXfrm>
        <a:off x="149880" y="361433"/>
        <a:ext cx="3522971" cy="1100928"/>
      </dsp:txXfrm>
    </dsp:sp>
    <dsp:sp modelId="{E4B76D47-C4CE-4944-81E8-230E7A44F25B}">
      <dsp:nvSpPr>
        <dsp:cNvPr id="0" name=""/>
        <dsp:cNvSpPr/>
      </dsp:nvSpPr>
      <dsp:spPr>
        <a:xfrm>
          <a:off x="3090" y="202410"/>
          <a:ext cx="770649" cy="115597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28E76D-70C6-4336-9987-E270B64C6CB2}">
      <dsp:nvSpPr>
        <dsp:cNvPr id="0" name=""/>
        <dsp:cNvSpPr/>
      </dsp:nvSpPr>
      <dsp:spPr>
        <a:xfrm>
          <a:off x="4034976" y="361433"/>
          <a:ext cx="3522971" cy="1100928"/>
        </a:xfrm>
        <a:prstGeom prst="rect">
          <a:avLst/>
        </a:prstGeom>
        <a:solidFill>
          <a:schemeClr val="bg1">
            <a:lumMod val="95000"/>
          </a:schemeClr>
        </a:solidFill>
        <a:ln w="6350" cap="flat" cmpd="sng" algn="ctr">
          <a:solidFill>
            <a:schemeClr val="bg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5696"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a:solidFill>
                <a:schemeClr val="tx1"/>
              </a:solidFill>
            </a:rPr>
            <a:t>Certificates</a:t>
          </a:r>
          <a:endParaRPr lang="en-GB" sz="1600" kern="1200">
            <a:solidFill>
              <a:schemeClr val="tx1"/>
            </a:solidFill>
          </a:endParaRPr>
        </a:p>
        <a:p>
          <a:pPr marL="114300" lvl="1" indent="-114300" algn="l" defTabSz="622300">
            <a:lnSpc>
              <a:spcPct val="90000"/>
            </a:lnSpc>
            <a:spcBef>
              <a:spcPct val="0"/>
            </a:spcBef>
            <a:spcAft>
              <a:spcPct val="15000"/>
            </a:spcAft>
            <a:buChar char="•"/>
          </a:pPr>
          <a:r>
            <a:rPr lang="pt-BR" sz="1400" b="0" i="0" u="none" kern="1200"/>
            <a:t>All related MCA Process Certificates</a:t>
          </a:r>
          <a:endParaRPr lang="en-GB" sz="1400" kern="1200">
            <a:solidFill>
              <a:schemeClr val="tx1"/>
            </a:solidFill>
          </a:endParaRPr>
        </a:p>
      </dsp:txBody>
      <dsp:txXfrm>
        <a:off x="4034976" y="361433"/>
        <a:ext cx="3522971" cy="1100928"/>
      </dsp:txXfrm>
    </dsp:sp>
    <dsp:sp modelId="{5A4A5BB2-65C9-4AFF-8A77-F3F453086B51}">
      <dsp:nvSpPr>
        <dsp:cNvPr id="0" name=""/>
        <dsp:cNvSpPr/>
      </dsp:nvSpPr>
      <dsp:spPr>
        <a:xfrm>
          <a:off x="3888186" y="202410"/>
          <a:ext cx="770649" cy="115597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ECB63-07A5-4AFD-96E7-531CB4CEA935}">
      <dsp:nvSpPr>
        <dsp:cNvPr id="0" name=""/>
        <dsp:cNvSpPr/>
      </dsp:nvSpPr>
      <dsp:spPr>
        <a:xfrm>
          <a:off x="149880" y="1747379"/>
          <a:ext cx="3522971" cy="1100928"/>
        </a:xfrm>
        <a:prstGeom prst="rect">
          <a:avLst/>
        </a:prstGeom>
        <a:solidFill>
          <a:schemeClr val="bg1">
            <a:lumMod val="95000"/>
          </a:schemeClr>
        </a:solidFill>
        <a:ln w="6350" cap="flat" cmpd="sng" algn="ctr">
          <a:solidFill>
            <a:schemeClr val="bg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5696"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a:solidFill>
                <a:schemeClr val="tx1"/>
              </a:solidFill>
            </a:rPr>
            <a:t>MCA Procedure</a:t>
          </a:r>
          <a:endParaRPr lang="en-GB" sz="1600" kern="1200">
            <a:solidFill>
              <a:schemeClr val="tx1"/>
            </a:solidFill>
          </a:endParaRPr>
        </a:p>
        <a:p>
          <a:pPr marL="114300" lvl="1" indent="-114300" algn="l" defTabSz="622300">
            <a:lnSpc>
              <a:spcPct val="90000"/>
            </a:lnSpc>
            <a:spcBef>
              <a:spcPct val="0"/>
            </a:spcBef>
            <a:spcAft>
              <a:spcPct val="15000"/>
            </a:spcAft>
            <a:buChar char="•"/>
          </a:pPr>
          <a:r>
            <a:rPr lang="en-AU" sz="1400" kern="1200">
              <a:solidFill>
                <a:schemeClr val="tx1"/>
              </a:solidFill>
            </a:rPr>
            <a:t>MCA Process document templates and work instructions.</a:t>
          </a:r>
          <a:endParaRPr lang="en-GB" sz="1400" kern="1200">
            <a:solidFill>
              <a:schemeClr val="tx1"/>
            </a:solidFill>
          </a:endParaRPr>
        </a:p>
      </dsp:txBody>
      <dsp:txXfrm>
        <a:off x="149880" y="1747379"/>
        <a:ext cx="3522971" cy="1100928"/>
      </dsp:txXfrm>
    </dsp:sp>
    <dsp:sp modelId="{7B863D89-65D4-44B7-879F-F246F3121ED1}">
      <dsp:nvSpPr>
        <dsp:cNvPr id="0" name=""/>
        <dsp:cNvSpPr/>
      </dsp:nvSpPr>
      <dsp:spPr>
        <a:xfrm>
          <a:off x="3090" y="1588356"/>
          <a:ext cx="770649" cy="115597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932356-86B3-4A09-B7A9-0EB7B729922E}">
      <dsp:nvSpPr>
        <dsp:cNvPr id="0" name=""/>
        <dsp:cNvSpPr/>
      </dsp:nvSpPr>
      <dsp:spPr>
        <a:xfrm>
          <a:off x="4034976" y="1747379"/>
          <a:ext cx="3522971" cy="1100928"/>
        </a:xfrm>
        <a:prstGeom prst="rect">
          <a:avLst/>
        </a:prstGeom>
        <a:solidFill>
          <a:schemeClr val="bg1">
            <a:lumMod val="95000"/>
          </a:schemeClr>
        </a:solidFill>
        <a:ln w="6350" cap="flat" cmpd="sng" algn="ctr">
          <a:solidFill>
            <a:schemeClr val="bg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5696"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a:solidFill>
                <a:schemeClr val="tx1"/>
              </a:solidFill>
            </a:rPr>
            <a:t>RVO News</a:t>
          </a:r>
          <a:endParaRPr lang="en-GB" sz="1600" kern="1200">
            <a:solidFill>
              <a:schemeClr val="tx1"/>
            </a:solidFill>
          </a:endParaRPr>
        </a:p>
        <a:p>
          <a:pPr marL="114300" lvl="1" indent="-114300" algn="l" defTabSz="622300">
            <a:lnSpc>
              <a:spcPct val="90000"/>
            </a:lnSpc>
            <a:spcBef>
              <a:spcPct val="0"/>
            </a:spcBef>
            <a:spcAft>
              <a:spcPct val="15000"/>
            </a:spcAft>
            <a:buChar char="•"/>
          </a:pPr>
          <a:r>
            <a:rPr lang="en-AU" sz="1400" kern="1200">
              <a:solidFill>
                <a:schemeClr val="tx1"/>
              </a:solidFill>
            </a:rPr>
            <a:t>Latest news including MCA updates and Upcoming events</a:t>
          </a:r>
          <a:endParaRPr lang="en-GB" sz="1400" kern="1200">
            <a:solidFill>
              <a:schemeClr val="tx1"/>
            </a:solidFill>
          </a:endParaRPr>
        </a:p>
      </dsp:txBody>
      <dsp:txXfrm>
        <a:off x="4034976" y="1747379"/>
        <a:ext cx="3522971" cy="1100928"/>
      </dsp:txXfrm>
    </dsp:sp>
    <dsp:sp modelId="{552E18C2-57EC-491D-BA7B-82DFA3F7352B}">
      <dsp:nvSpPr>
        <dsp:cNvPr id="0" name=""/>
        <dsp:cNvSpPr/>
      </dsp:nvSpPr>
      <dsp:spPr>
        <a:xfrm>
          <a:off x="3888186" y="1588356"/>
          <a:ext cx="770649" cy="115597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8BC54F-31F7-4DD0-9A44-12D33550841D}">
      <dsp:nvSpPr>
        <dsp:cNvPr id="0" name=""/>
        <dsp:cNvSpPr/>
      </dsp:nvSpPr>
      <dsp:spPr>
        <a:xfrm>
          <a:off x="149880" y="3133326"/>
          <a:ext cx="3522971" cy="1100928"/>
        </a:xfrm>
        <a:prstGeom prst="rect">
          <a:avLst/>
        </a:prstGeom>
        <a:solidFill>
          <a:schemeClr val="bg1">
            <a:lumMod val="95000"/>
          </a:schemeClr>
        </a:solidFill>
        <a:ln w="6350" cap="flat" cmpd="sng" algn="ctr">
          <a:solidFill>
            <a:schemeClr val="bg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5696"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a:solidFill>
                <a:schemeClr val="tx1"/>
              </a:solidFill>
            </a:rPr>
            <a:t>RVO Newsletter</a:t>
          </a:r>
          <a:endParaRPr lang="en-GB" sz="1600" kern="1200">
            <a:solidFill>
              <a:schemeClr val="tx1"/>
            </a:solidFill>
          </a:endParaRPr>
        </a:p>
        <a:p>
          <a:pPr marL="114300" lvl="1" indent="-114300" algn="l" defTabSz="622300">
            <a:lnSpc>
              <a:spcPct val="90000"/>
            </a:lnSpc>
            <a:spcBef>
              <a:spcPct val="0"/>
            </a:spcBef>
            <a:spcAft>
              <a:spcPct val="15000"/>
            </a:spcAft>
            <a:buChar char="•"/>
          </a:pPr>
          <a:r>
            <a:rPr lang="en-AU" sz="1400" kern="1200">
              <a:solidFill>
                <a:schemeClr val="tx1"/>
              </a:solidFill>
            </a:rPr>
            <a:t>Monthly Newsletter Archive</a:t>
          </a:r>
          <a:endParaRPr lang="en-GB" sz="1400" kern="1200">
            <a:solidFill>
              <a:schemeClr val="tx1"/>
            </a:solidFill>
          </a:endParaRPr>
        </a:p>
      </dsp:txBody>
      <dsp:txXfrm>
        <a:off x="149880" y="3133326"/>
        <a:ext cx="3522971" cy="1100928"/>
      </dsp:txXfrm>
    </dsp:sp>
    <dsp:sp modelId="{F1E8B470-B73C-40C3-ADBF-3DCF86251EA4}">
      <dsp:nvSpPr>
        <dsp:cNvPr id="0" name=""/>
        <dsp:cNvSpPr/>
      </dsp:nvSpPr>
      <dsp:spPr>
        <a:xfrm>
          <a:off x="3090" y="2974303"/>
          <a:ext cx="770649" cy="115597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974437-568F-4B4B-8B12-538B9B7F7768}">
      <dsp:nvSpPr>
        <dsp:cNvPr id="0" name=""/>
        <dsp:cNvSpPr/>
      </dsp:nvSpPr>
      <dsp:spPr>
        <a:xfrm>
          <a:off x="4034976" y="3133326"/>
          <a:ext cx="3522971" cy="1100928"/>
        </a:xfrm>
        <a:prstGeom prst="rect">
          <a:avLst/>
        </a:prstGeom>
        <a:solidFill>
          <a:schemeClr val="bg1">
            <a:lumMod val="95000"/>
          </a:schemeClr>
        </a:solidFill>
        <a:ln w="6350" cap="flat" cmpd="sng" algn="ctr">
          <a:solidFill>
            <a:schemeClr val="bg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5696"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a:solidFill>
                <a:schemeClr val="tx1"/>
              </a:solidFill>
            </a:rPr>
            <a:t>Training</a:t>
          </a:r>
          <a:endParaRPr lang="en-GB" sz="1600" kern="1200">
            <a:solidFill>
              <a:schemeClr val="tx1"/>
            </a:solidFill>
          </a:endParaRPr>
        </a:p>
        <a:p>
          <a:pPr marL="114300" lvl="1" indent="-114300" algn="l" defTabSz="622300">
            <a:lnSpc>
              <a:spcPct val="90000"/>
            </a:lnSpc>
            <a:spcBef>
              <a:spcPct val="0"/>
            </a:spcBef>
            <a:spcAft>
              <a:spcPct val="15000"/>
            </a:spcAft>
            <a:buChar char="•"/>
          </a:pPr>
          <a:r>
            <a:rPr lang="en-AU" sz="1400" kern="1200">
              <a:solidFill>
                <a:schemeClr val="tx1"/>
              </a:solidFill>
            </a:rPr>
            <a:t>Training Material</a:t>
          </a:r>
          <a:endParaRPr lang="en-GB" sz="1400" kern="1200">
            <a:solidFill>
              <a:schemeClr val="tx1"/>
            </a:solidFill>
          </a:endParaRPr>
        </a:p>
      </dsp:txBody>
      <dsp:txXfrm>
        <a:off x="4034976" y="3133326"/>
        <a:ext cx="3522971" cy="1100928"/>
      </dsp:txXfrm>
    </dsp:sp>
    <dsp:sp modelId="{BDE3F3CF-8970-4443-BF8A-1125F20725B7}">
      <dsp:nvSpPr>
        <dsp:cNvPr id="0" name=""/>
        <dsp:cNvSpPr/>
      </dsp:nvSpPr>
      <dsp:spPr>
        <a:xfrm>
          <a:off x="3888186" y="2974303"/>
          <a:ext cx="770649" cy="115597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9ECC1FD-9B68-4ABC-92F3-58185E0B3A97}"/>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4099" name="Rectangle 3">
            <a:extLst>
              <a:ext uri="{FF2B5EF4-FFF2-40B4-BE49-F238E27FC236}">
                <a16:creationId xmlns:a16="http://schemas.microsoft.com/office/drawing/2014/main" id="{9B96FD39-82CF-4711-A55F-A3DD7FCE4503}"/>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4100" name="Rectangle 4">
            <a:extLst>
              <a:ext uri="{FF2B5EF4-FFF2-40B4-BE49-F238E27FC236}">
                <a16:creationId xmlns:a16="http://schemas.microsoft.com/office/drawing/2014/main" id="{90535F06-DD64-42D0-B720-D188F1C333E1}"/>
              </a:ext>
            </a:extLst>
          </p:cNvPr>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FF24A31-857B-42D5-8493-35B950602511}"/>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2E9C4CAE-4B45-4912-884F-102A04843CE9}"/>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4103" name="Rectangle 7">
            <a:extLst>
              <a:ext uri="{FF2B5EF4-FFF2-40B4-BE49-F238E27FC236}">
                <a16:creationId xmlns:a16="http://schemas.microsoft.com/office/drawing/2014/main" id="{D3E28BAD-109D-4BF5-A275-42EFB71D4283}"/>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74258B6-029E-4917-8886-CB0BDA2454FB}" type="slidenum">
              <a:rPr lang="en-US" altLang="de-DE"/>
              <a:pPr/>
              <a:t>‹#›</a:t>
            </a:fld>
            <a:endParaRPr lang="en-US"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E74D14-42B8-4CEF-BE5E-FA52F2DBB2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3505CF-47C2-4DAC-B961-12EA2B7DC2F3}"/>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6" name="Rectangle 6">
            <a:extLst>
              <a:ext uri="{FF2B5EF4-FFF2-40B4-BE49-F238E27FC236}">
                <a16:creationId xmlns:a16="http://schemas.microsoft.com/office/drawing/2014/main" id="{1EC09E80-D878-4909-8714-FBDC1E1E883B}"/>
              </a:ext>
            </a:extLst>
          </p:cNvPr>
          <p:cNvSpPr>
            <a:spLocks noGrp="1" noChangeArrowheads="1"/>
          </p:cNvSpPr>
          <p:nvPr>
            <p:ph type="sldNum" sz="quarter" idx="12"/>
          </p:nvPr>
        </p:nvSpPr>
        <p:spPr>
          <a:ln/>
        </p:spPr>
        <p:txBody>
          <a:bodyPr/>
          <a:lstStyle>
            <a:lvl1pPr>
              <a:defRPr/>
            </a:lvl1pPr>
          </a:lstStyle>
          <a:p>
            <a:fld id="{1E962261-D10B-49B5-9B20-DE422DFE3D27}" type="slidenum">
              <a:rPr lang="en-US" altLang="de-DE"/>
              <a:pPr/>
              <a:t>‹#›</a:t>
            </a:fld>
            <a:endParaRPr lang="en-US" altLang="de-DE"/>
          </a:p>
        </p:txBody>
      </p:sp>
    </p:spTree>
    <p:extLst>
      <p:ext uri="{BB962C8B-B14F-4D97-AF65-F5344CB8AC3E}">
        <p14:creationId xmlns:p14="http://schemas.microsoft.com/office/powerpoint/2010/main" val="1191908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FFE53F-C823-49A0-8350-DA6D748313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39FEEA-C0CE-49D8-AAA2-CE1CC3959B00}"/>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6" name="Rectangle 6">
            <a:extLst>
              <a:ext uri="{FF2B5EF4-FFF2-40B4-BE49-F238E27FC236}">
                <a16:creationId xmlns:a16="http://schemas.microsoft.com/office/drawing/2014/main" id="{E78131ED-B0E7-4402-BC58-ADBA7CC86F82}"/>
              </a:ext>
            </a:extLst>
          </p:cNvPr>
          <p:cNvSpPr>
            <a:spLocks noGrp="1" noChangeArrowheads="1"/>
          </p:cNvSpPr>
          <p:nvPr>
            <p:ph type="sldNum" sz="quarter" idx="12"/>
          </p:nvPr>
        </p:nvSpPr>
        <p:spPr>
          <a:ln/>
        </p:spPr>
        <p:txBody>
          <a:bodyPr/>
          <a:lstStyle>
            <a:lvl1pPr>
              <a:defRPr/>
            </a:lvl1pPr>
          </a:lstStyle>
          <a:p>
            <a:fld id="{97473330-8614-44C3-9F23-5232B1C97946}" type="slidenum">
              <a:rPr lang="en-US" altLang="de-DE"/>
              <a:pPr/>
              <a:t>‹#›</a:t>
            </a:fld>
            <a:endParaRPr lang="en-US" altLang="de-DE"/>
          </a:p>
        </p:txBody>
      </p:sp>
    </p:spTree>
    <p:extLst>
      <p:ext uri="{BB962C8B-B14F-4D97-AF65-F5344CB8AC3E}">
        <p14:creationId xmlns:p14="http://schemas.microsoft.com/office/powerpoint/2010/main" val="142560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21751" y="274639"/>
            <a:ext cx="2770716" cy="55197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108951" cy="55197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ADA0EE-5FFF-4C2F-BF43-B8BADA29C6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A1BDF5-6416-4FE7-AF0A-2BD2EF0A2E3F}"/>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6" name="Rectangle 6">
            <a:extLst>
              <a:ext uri="{FF2B5EF4-FFF2-40B4-BE49-F238E27FC236}">
                <a16:creationId xmlns:a16="http://schemas.microsoft.com/office/drawing/2014/main" id="{F3988F81-9B07-4723-913A-7E930ADE4CBA}"/>
              </a:ext>
            </a:extLst>
          </p:cNvPr>
          <p:cNvSpPr>
            <a:spLocks noGrp="1" noChangeArrowheads="1"/>
          </p:cNvSpPr>
          <p:nvPr>
            <p:ph type="sldNum" sz="quarter" idx="12"/>
          </p:nvPr>
        </p:nvSpPr>
        <p:spPr>
          <a:ln/>
        </p:spPr>
        <p:txBody>
          <a:bodyPr/>
          <a:lstStyle>
            <a:lvl1pPr>
              <a:defRPr/>
            </a:lvl1pPr>
          </a:lstStyle>
          <a:p>
            <a:fld id="{6CCD6383-3A19-49CA-95CA-2772D4D536DD}" type="slidenum">
              <a:rPr lang="en-US" altLang="de-DE"/>
              <a:pPr/>
              <a:t>‹#›</a:t>
            </a:fld>
            <a:endParaRPr lang="en-US" altLang="de-DE"/>
          </a:p>
        </p:txBody>
      </p:sp>
    </p:spTree>
    <p:extLst>
      <p:ext uri="{BB962C8B-B14F-4D97-AF65-F5344CB8AC3E}">
        <p14:creationId xmlns:p14="http://schemas.microsoft.com/office/powerpoint/2010/main" val="699341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7023100" cy="633412"/>
          </a:xfrm>
        </p:spPr>
        <p:txBody>
          <a:bodyPr/>
          <a:lstStyle/>
          <a:p>
            <a:r>
              <a:rPr lang="en-US"/>
              <a:t>Click to edit Master title style</a:t>
            </a:r>
          </a:p>
        </p:txBody>
      </p:sp>
      <p:sp>
        <p:nvSpPr>
          <p:cNvPr id="3" name="Content Placeholder 2"/>
          <p:cNvSpPr>
            <a:spLocks noGrp="1"/>
          </p:cNvSpPr>
          <p:nvPr>
            <p:ph sz="half" idx="1"/>
          </p:nvPr>
        </p:nvSpPr>
        <p:spPr>
          <a:xfrm>
            <a:off x="719667" y="1268413"/>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7667" y="1268413"/>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0C5146-CF56-4EBD-9E71-F5FC19A136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C18E35-E4E9-4985-9731-41CD32B43744}"/>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7" name="Rectangle 6">
            <a:extLst>
              <a:ext uri="{FF2B5EF4-FFF2-40B4-BE49-F238E27FC236}">
                <a16:creationId xmlns:a16="http://schemas.microsoft.com/office/drawing/2014/main" id="{22B6F8BA-7134-4789-87FB-2CFB55B89517}"/>
              </a:ext>
            </a:extLst>
          </p:cNvPr>
          <p:cNvSpPr>
            <a:spLocks noGrp="1" noChangeArrowheads="1"/>
          </p:cNvSpPr>
          <p:nvPr>
            <p:ph type="sldNum" sz="quarter" idx="12"/>
          </p:nvPr>
        </p:nvSpPr>
        <p:spPr>
          <a:ln/>
        </p:spPr>
        <p:txBody>
          <a:bodyPr/>
          <a:lstStyle>
            <a:lvl1pPr>
              <a:defRPr/>
            </a:lvl1pPr>
          </a:lstStyle>
          <a:p>
            <a:fld id="{C66668BC-BB27-4617-AE3D-A34EC4894E3C}" type="slidenum">
              <a:rPr lang="en-US" altLang="de-DE"/>
              <a:pPr/>
              <a:t>‹#›</a:t>
            </a:fld>
            <a:endParaRPr lang="en-US" altLang="de-DE"/>
          </a:p>
        </p:txBody>
      </p:sp>
    </p:spTree>
    <p:extLst>
      <p:ext uri="{BB962C8B-B14F-4D97-AF65-F5344CB8AC3E}">
        <p14:creationId xmlns:p14="http://schemas.microsoft.com/office/powerpoint/2010/main" val="1623219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7023100" cy="633412"/>
          </a:xfrm>
        </p:spPr>
        <p:txBody>
          <a:bodyPr/>
          <a:lstStyle/>
          <a:p>
            <a:r>
              <a:rPr lang="en-US"/>
              <a:t>Click to edit Master title style</a:t>
            </a:r>
          </a:p>
        </p:txBody>
      </p:sp>
      <p:sp>
        <p:nvSpPr>
          <p:cNvPr id="3" name="Text Placeholder 2"/>
          <p:cNvSpPr>
            <a:spLocks noGrp="1"/>
          </p:cNvSpPr>
          <p:nvPr>
            <p:ph type="body" sz="half" idx="1"/>
          </p:nvPr>
        </p:nvSpPr>
        <p:spPr>
          <a:xfrm>
            <a:off x="719667" y="1268413"/>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7667" y="1268413"/>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884E48-9256-4C6B-84E4-E337A28E53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44769C-93F3-4C93-8961-42C50A3AFC06}"/>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7" name="Rectangle 6">
            <a:extLst>
              <a:ext uri="{FF2B5EF4-FFF2-40B4-BE49-F238E27FC236}">
                <a16:creationId xmlns:a16="http://schemas.microsoft.com/office/drawing/2014/main" id="{38C237CF-12EF-4960-A460-2F5FB035497A}"/>
              </a:ext>
            </a:extLst>
          </p:cNvPr>
          <p:cNvSpPr>
            <a:spLocks noGrp="1" noChangeArrowheads="1"/>
          </p:cNvSpPr>
          <p:nvPr>
            <p:ph type="sldNum" sz="quarter" idx="12"/>
          </p:nvPr>
        </p:nvSpPr>
        <p:spPr>
          <a:ln/>
        </p:spPr>
        <p:txBody>
          <a:bodyPr/>
          <a:lstStyle>
            <a:lvl1pPr>
              <a:defRPr/>
            </a:lvl1pPr>
          </a:lstStyle>
          <a:p>
            <a:fld id="{AF947E59-7334-41BF-AF3C-5F1B54112841}" type="slidenum">
              <a:rPr lang="en-US" altLang="de-DE"/>
              <a:pPr/>
              <a:t>‹#›</a:t>
            </a:fld>
            <a:endParaRPr lang="en-US" altLang="de-DE"/>
          </a:p>
        </p:txBody>
      </p:sp>
    </p:spTree>
    <p:extLst>
      <p:ext uri="{BB962C8B-B14F-4D97-AF65-F5344CB8AC3E}">
        <p14:creationId xmlns:p14="http://schemas.microsoft.com/office/powerpoint/2010/main" val="923969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ltLang="de-DE"/>
          </a:p>
        </p:txBody>
      </p:sp>
      <p:sp>
        <p:nvSpPr>
          <p:cNvPr id="5" name="Footer Placeholder 4"/>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65554025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de-DE"/>
          </a:p>
        </p:txBody>
      </p:sp>
      <p:sp>
        <p:nvSpPr>
          <p:cNvPr id="5" name="Footer Placeholder 4"/>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166318370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de-DE"/>
          </a:p>
        </p:txBody>
      </p:sp>
      <p:sp>
        <p:nvSpPr>
          <p:cNvPr id="5" name="Footer Placeholder 4"/>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2154101409"/>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ltLang="de-DE"/>
          </a:p>
        </p:txBody>
      </p:sp>
      <p:sp>
        <p:nvSpPr>
          <p:cNvPr id="6" name="Footer Placeholder 5"/>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335564088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ltLang="de-DE"/>
          </a:p>
        </p:txBody>
      </p:sp>
      <p:sp>
        <p:nvSpPr>
          <p:cNvPr id="8" name="Footer Placeholder 7"/>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107979146"/>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de-DE"/>
          </a:p>
        </p:txBody>
      </p:sp>
      <p:sp>
        <p:nvSpPr>
          <p:cNvPr id="4" name="Footer Placeholder 3"/>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500522133"/>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3060" y="620688"/>
            <a:ext cx="7023100" cy="63341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274729-52A2-42D0-8EBC-91D5C967BA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5B3DDA-618D-4C5E-A7E9-06CC40FA271F}"/>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6" name="Rectangle 6">
            <a:extLst>
              <a:ext uri="{FF2B5EF4-FFF2-40B4-BE49-F238E27FC236}">
                <a16:creationId xmlns:a16="http://schemas.microsoft.com/office/drawing/2014/main" id="{8EEEF9E9-74F3-4CE2-84E4-88EDE7CC9DA5}"/>
              </a:ext>
            </a:extLst>
          </p:cNvPr>
          <p:cNvSpPr>
            <a:spLocks noGrp="1" noChangeArrowheads="1"/>
          </p:cNvSpPr>
          <p:nvPr>
            <p:ph type="sldNum" sz="quarter" idx="12"/>
          </p:nvPr>
        </p:nvSpPr>
        <p:spPr>
          <a:ln/>
        </p:spPr>
        <p:txBody>
          <a:bodyPr/>
          <a:lstStyle>
            <a:lvl1pPr>
              <a:defRPr/>
            </a:lvl1pPr>
          </a:lstStyle>
          <a:p>
            <a:fld id="{E9744945-8975-46F6-AFBF-A5FA4E517B9F}" type="slidenum">
              <a:rPr lang="en-US" altLang="de-DE"/>
              <a:pPr/>
              <a:t>‹#›</a:t>
            </a:fld>
            <a:endParaRPr lang="en-US" altLang="de-DE"/>
          </a:p>
        </p:txBody>
      </p:sp>
    </p:spTree>
    <p:extLst>
      <p:ext uri="{BB962C8B-B14F-4D97-AF65-F5344CB8AC3E}">
        <p14:creationId xmlns:p14="http://schemas.microsoft.com/office/powerpoint/2010/main" val="2808153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de-DE"/>
          </a:p>
        </p:txBody>
      </p:sp>
      <p:sp>
        <p:nvSpPr>
          <p:cNvPr id="3" name="Footer Placeholder 2"/>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3687984500"/>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de-DE"/>
          </a:p>
        </p:txBody>
      </p:sp>
      <p:sp>
        <p:nvSpPr>
          <p:cNvPr id="6" name="Footer Placeholder 5"/>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13837179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de-DE"/>
          </a:p>
        </p:txBody>
      </p:sp>
      <p:sp>
        <p:nvSpPr>
          <p:cNvPr id="6" name="Footer Placeholder 5"/>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1258121157"/>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de-DE"/>
          </a:p>
        </p:txBody>
      </p:sp>
      <p:sp>
        <p:nvSpPr>
          <p:cNvPr id="5" name="Footer Placeholder 4"/>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2015276691"/>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de-DE"/>
          </a:p>
        </p:txBody>
      </p:sp>
      <p:sp>
        <p:nvSpPr>
          <p:cNvPr id="5" name="Footer Placeholder 4"/>
          <p:cNvSpPr>
            <a:spLocks noGrp="1"/>
          </p:cNvSpPr>
          <p:nvPr>
            <p:ph type="ftr" sz="quarter" idx="11"/>
          </p:nvPr>
        </p:nvSpPr>
        <p:spPr/>
        <p:txBody>
          <a:bodyPr/>
          <a:lstStyle/>
          <a:p>
            <a:pPr>
              <a:defRPr/>
            </a:pPr>
            <a:r>
              <a:rPr lang="en-US" altLang="de-DE"/>
              <a:t>R300 Training V2</a:t>
            </a:r>
          </a:p>
        </p:txBody>
      </p:sp>
    </p:spTree>
    <p:extLst>
      <p:ext uri="{BB962C8B-B14F-4D97-AF65-F5344CB8AC3E}">
        <p14:creationId xmlns:p14="http://schemas.microsoft.com/office/powerpoint/2010/main" val="146375838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EBBF72-6CAD-469C-BA09-511AE5787F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0B610F-8808-43F3-8D29-8CB38C5317B1}"/>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6" name="Rectangle 6">
            <a:extLst>
              <a:ext uri="{FF2B5EF4-FFF2-40B4-BE49-F238E27FC236}">
                <a16:creationId xmlns:a16="http://schemas.microsoft.com/office/drawing/2014/main" id="{3C107065-D68D-4996-A684-B1ECFF6D6AE6}"/>
              </a:ext>
            </a:extLst>
          </p:cNvPr>
          <p:cNvSpPr>
            <a:spLocks noGrp="1" noChangeArrowheads="1"/>
          </p:cNvSpPr>
          <p:nvPr>
            <p:ph type="sldNum" sz="quarter" idx="12"/>
          </p:nvPr>
        </p:nvSpPr>
        <p:spPr>
          <a:ln/>
        </p:spPr>
        <p:txBody>
          <a:bodyPr/>
          <a:lstStyle>
            <a:lvl1pPr>
              <a:defRPr/>
            </a:lvl1pPr>
          </a:lstStyle>
          <a:p>
            <a:fld id="{1D03C920-66B0-45CE-A4BD-8E1FCCA6B156}" type="slidenum">
              <a:rPr lang="en-US" altLang="de-DE"/>
              <a:pPr/>
              <a:t>‹#›</a:t>
            </a:fld>
            <a:endParaRPr lang="en-US" altLang="de-DE"/>
          </a:p>
        </p:txBody>
      </p:sp>
    </p:spTree>
    <p:extLst>
      <p:ext uri="{BB962C8B-B14F-4D97-AF65-F5344CB8AC3E}">
        <p14:creationId xmlns:p14="http://schemas.microsoft.com/office/powerpoint/2010/main" val="198853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9667" y="1268413"/>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7667" y="1268413"/>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382DFC-0684-4A19-9EB2-8AD9F485BE09}"/>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10771DF-F791-4A63-98DF-9CB45A02BFA5}"/>
              </a:ext>
            </a:extLst>
          </p:cNvPr>
          <p:cNvSpPr>
            <a:spLocks noGrp="1" noChangeArrowheads="1"/>
          </p:cNvSpPr>
          <p:nvPr>
            <p:ph type="ftr" sz="quarter" idx="11"/>
          </p:nvPr>
        </p:nvSpPr>
        <p:spPr/>
        <p:txBody>
          <a:bodyPr/>
          <a:lstStyle>
            <a:lvl1pPr>
              <a:defRPr/>
            </a:lvl1pPr>
          </a:lstStyle>
          <a:p>
            <a:pPr>
              <a:defRPr/>
            </a:pPr>
            <a:r>
              <a:rPr lang="en-US"/>
              <a:t>Vorstellung Rinstrum (Europe)</a:t>
            </a:r>
          </a:p>
        </p:txBody>
      </p:sp>
      <p:sp>
        <p:nvSpPr>
          <p:cNvPr id="7" name="Slide Number Placeholder 6">
            <a:extLst>
              <a:ext uri="{FF2B5EF4-FFF2-40B4-BE49-F238E27FC236}">
                <a16:creationId xmlns:a16="http://schemas.microsoft.com/office/drawing/2014/main" id="{CAAAC1D9-B45E-4E3D-AA92-367E0C703B6D}"/>
              </a:ext>
            </a:extLst>
          </p:cNvPr>
          <p:cNvSpPr>
            <a:spLocks noGrp="1" noChangeArrowheads="1"/>
          </p:cNvSpPr>
          <p:nvPr>
            <p:ph type="sldNum" sz="quarter" idx="12"/>
          </p:nvPr>
        </p:nvSpPr>
        <p:spPr/>
        <p:txBody>
          <a:bodyPr/>
          <a:lstStyle>
            <a:lvl1pPr>
              <a:defRPr/>
            </a:lvl1pPr>
          </a:lstStyle>
          <a:p>
            <a:fld id="{1F1014D0-EB4E-434D-9A96-8CD959D6D6B3}" type="slidenum">
              <a:rPr lang="en-US" altLang="de-DE"/>
              <a:pPr/>
              <a:t>‹#›</a:t>
            </a:fld>
            <a:endParaRPr lang="en-US" altLang="de-DE"/>
          </a:p>
        </p:txBody>
      </p:sp>
    </p:spTree>
    <p:extLst>
      <p:ext uri="{BB962C8B-B14F-4D97-AF65-F5344CB8AC3E}">
        <p14:creationId xmlns:p14="http://schemas.microsoft.com/office/powerpoint/2010/main" val="249313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D2CCEA-0E13-40E1-95AE-E40D632D5AF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64556A-C92A-4DE0-9E86-5BFF7237CE51}"/>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9" name="Rectangle 6">
            <a:extLst>
              <a:ext uri="{FF2B5EF4-FFF2-40B4-BE49-F238E27FC236}">
                <a16:creationId xmlns:a16="http://schemas.microsoft.com/office/drawing/2014/main" id="{4A73D470-916A-4FA1-B66B-2DE528C2F9CF}"/>
              </a:ext>
            </a:extLst>
          </p:cNvPr>
          <p:cNvSpPr>
            <a:spLocks noGrp="1" noChangeArrowheads="1"/>
          </p:cNvSpPr>
          <p:nvPr>
            <p:ph type="sldNum" sz="quarter" idx="12"/>
          </p:nvPr>
        </p:nvSpPr>
        <p:spPr>
          <a:ln/>
        </p:spPr>
        <p:txBody>
          <a:bodyPr/>
          <a:lstStyle>
            <a:lvl1pPr>
              <a:defRPr/>
            </a:lvl1pPr>
          </a:lstStyle>
          <a:p>
            <a:fld id="{84FF0E12-DECC-42CA-BA9D-C164D2F62ADA}" type="slidenum">
              <a:rPr lang="en-US" altLang="de-DE"/>
              <a:pPr/>
              <a:t>‹#›</a:t>
            </a:fld>
            <a:endParaRPr lang="en-US" altLang="de-DE"/>
          </a:p>
        </p:txBody>
      </p:sp>
    </p:spTree>
    <p:extLst>
      <p:ext uri="{BB962C8B-B14F-4D97-AF65-F5344CB8AC3E}">
        <p14:creationId xmlns:p14="http://schemas.microsoft.com/office/powerpoint/2010/main" val="159147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25615B-8BA6-4806-9A89-5938EBD1EF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659E39-90D3-4924-B967-0449C4B4DA0E}"/>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5" name="Rectangle 6">
            <a:extLst>
              <a:ext uri="{FF2B5EF4-FFF2-40B4-BE49-F238E27FC236}">
                <a16:creationId xmlns:a16="http://schemas.microsoft.com/office/drawing/2014/main" id="{9B5F596E-70CF-4873-9562-A1D74A5B1E1A}"/>
              </a:ext>
            </a:extLst>
          </p:cNvPr>
          <p:cNvSpPr>
            <a:spLocks noGrp="1" noChangeArrowheads="1"/>
          </p:cNvSpPr>
          <p:nvPr>
            <p:ph type="sldNum" sz="quarter" idx="12"/>
          </p:nvPr>
        </p:nvSpPr>
        <p:spPr>
          <a:ln/>
        </p:spPr>
        <p:txBody>
          <a:bodyPr/>
          <a:lstStyle>
            <a:lvl1pPr>
              <a:defRPr/>
            </a:lvl1pPr>
          </a:lstStyle>
          <a:p>
            <a:fld id="{22DA3E6F-CF70-4305-B967-C33AFEE40FAA}" type="slidenum">
              <a:rPr lang="en-US" altLang="de-DE"/>
              <a:pPr/>
              <a:t>‹#›</a:t>
            </a:fld>
            <a:endParaRPr lang="en-US" altLang="de-DE"/>
          </a:p>
        </p:txBody>
      </p:sp>
    </p:spTree>
    <p:extLst>
      <p:ext uri="{BB962C8B-B14F-4D97-AF65-F5344CB8AC3E}">
        <p14:creationId xmlns:p14="http://schemas.microsoft.com/office/powerpoint/2010/main" val="1730642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B5F042-5065-491D-9971-BF24FF2A90C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6346F25-16A5-4149-BADA-4712ABFFE9B1}"/>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4" name="Rectangle 6">
            <a:extLst>
              <a:ext uri="{FF2B5EF4-FFF2-40B4-BE49-F238E27FC236}">
                <a16:creationId xmlns:a16="http://schemas.microsoft.com/office/drawing/2014/main" id="{75B4F143-4314-4D21-8B19-5EC7822B9B1A}"/>
              </a:ext>
            </a:extLst>
          </p:cNvPr>
          <p:cNvSpPr>
            <a:spLocks noGrp="1" noChangeArrowheads="1"/>
          </p:cNvSpPr>
          <p:nvPr>
            <p:ph type="sldNum" sz="quarter" idx="12"/>
          </p:nvPr>
        </p:nvSpPr>
        <p:spPr>
          <a:ln/>
        </p:spPr>
        <p:txBody>
          <a:bodyPr/>
          <a:lstStyle>
            <a:lvl1pPr>
              <a:defRPr/>
            </a:lvl1pPr>
          </a:lstStyle>
          <a:p>
            <a:fld id="{3023CE77-D5FD-48FC-B71E-EA0BC175B39A}" type="slidenum">
              <a:rPr lang="en-US" altLang="de-DE"/>
              <a:pPr/>
              <a:t>‹#›</a:t>
            </a:fld>
            <a:endParaRPr lang="en-US" altLang="de-DE"/>
          </a:p>
        </p:txBody>
      </p:sp>
    </p:spTree>
    <p:extLst>
      <p:ext uri="{BB962C8B-B14F-4D97-AF65-F5344CB8AC3E}">
        <p14:creationId xmlns:p14="http://schemas.microsoft.com/office/powerpoint/2010/main" val="47090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01B768-EF24-4D52-A8B8-ABA017C99B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092774-65BC-4B4F-B96D-73910E31D1DB}"/>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7" name="Rectangle 6">
            <a:extLst>
              <a:ext uri="{FF2B5EF4-FFF2-40B4-BE49-F238E27FC236}">
                <a16:creationId xmlns:a16="http://schemas.microsoft.com/office/drawing/2014/main" id="{876AEA2E-5910-48B4-B6A0-1DD1906AE2C2}"/>
              </a:ext>
            </a:extLst>
          </p:cNvPr>
          <p:cNvSpPr>
            <a:spLocks noGrp="1" noChangeArrowheads="1"/>
          </p:cNvSpPr>
          <p:nvPr>
            <p:ph type="sldNum" sz="quarter" idx="12"/>
          </p:nvPr>
        </p:nvSpPr>
        <p:spPr>
          <a:ln/>
        </p:spPr>
        <p:txBody>
          <a:bodyPr/>
          <a:lstStyle>
            <a:lvl1pPr>
              <a:defRPr/>
            </a:lvl1pPr>
          </a:lstStyle>
          <a:p>
            <a:fld id="{54C287FC-7B06-42CF-ADAB-2F5DF20CE07B}" type="slidenum">
              <a:rPr lang="en-US" altLang="de-DE"/>
              <a:pPr/>
              <a:t>‹#›</a:t>
            </a:fld>
            <a:endParaRPr lang="en-US" altLang="de-DE"/>
          </a:p>
        </p:txBody>
      </p:sp>
    </p:spTree>
    <p:extLst>
      <p:ext uri="{BB962C8B-B14F-4D97-AF65-F5344CB8AC3E}">
        <p14:creationId xmlns:p14="http://schemas.microsoft.com/office/powerpoint/2010/main" val="81765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6B302E-9EA5-4614-A1AA-1850144DDD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9A4D4C-F5CE-4453-9C4F-13D388149928}"/>
              </a:ext>
            </a:extLst>
          </p:cNvPr>
          <p:cNvSpPr>
            <a:spLocks noGrp="1" noChangeArrowheads="1"/>
          </p:cNvSpPr>
          <p:nvPr>
            <p:ph type="ftr" sz="quarter" idx="11"/>
          </p:nvPr>
        </p:nvSpPr>
        <p:spPr>
          <a:ln/>
        </p:spPr>
        <p:txBody>
          <a:bodyPr/>
          <a:lstStyle>
            <a:lvl1pPr>
              <a:defRPr/>
            </a:lvl1pPr>
          </a:lstStyle>
          <a:p>
            <a:pPr>
              <a:defRPr/>
            </a:pPr>
            <a:r>
              <a:rPr lang="en-US"/>
              <a:t>R400-7XX-XXX</a:t>
            </a:r>
          </a:p>
        </p:txBody>
      </p:sp>
      <p:sp>
        <p:nvSpPr>
          <p:cNvPr id="7" name="Rectangle 6">
            <a:extLst>
              <a:ext uri="{FF2B5EF4-FFF2-40B4-BE49-F238E27FC236}">
                <a16:creationId xmlns:a16="http://schemas.microsoft.com/office/drawing/2014/main" id="{7E15EE8F-8EA6-4714-BA12-6675693F05C0}"/>
              </a:ext>
            </a:extLst>
          </p:cNvPr>
          <p:cNvSpPr>
            <a:spLocks noGrp="1" noChangeArrowheads="1"/>
          </p:cNvSpPr>
          <p:nvPr>
            <p:ph type="sldNum" sz="quarter" idx="12"/>
          </p:nvPr>
        </p:nvSpPr>
        <p:spPr>
          <a:ln/>
        </p:spPr>
        <p:txBody>
          <a:bodyPr/>
          <a:lstStyle>
            <a:lvl1pPr>
              <a:defRPr/>
            </a:lvl1pPr>
          </a:lstStyle>
          <a:p>
            <a:fld id="{16632BCB-5576-4538-9F2C-DB509F3E8418}" type="slidenum">
              <a:rPr lang="en-US" altLang="de-DE"/>
              <a:pPr/>
              <a:t>‹#›</a:t>
            </a:fld>
            <a:endParaRPr lang="en-US" altLang="de-DE"/>
          </a:p>
        </p:txBody>
      </p:sp>
    </p:spTree>
    <p:extLst>
      <p:ext uri="{BB962C8B-B14F-4D97-AF65-F5344CB8AC3E}">
        <p14:creationId xmlns:p14="http://schemas.microsoft.com/office/powerpoint/2010/main" val="2117159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E77DF6-F56E-456B-9862-0F985581BFFF}"/>
              </a:ext>
            </a:extLst>
          </p:cNvPr>
          <p:cNvSpPr>
            <a:spLocks noGrp="1" noChangeArrowheads="1"/>
          </p:cNvSpPr>
          <p:nvPr>
            <p:ph type="title"/>
          </p:nvPr>
        </p:nvSpPr>
        <p:spPr bwMode="auto">
          <a:xfrm>
            <a:off x="513060" y="563340"/>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AAD0F89-20D5-4442-B9F8-29469347A2FD}"/>
              </a:ext>
            </a:extLst>
          </p:cNvPr>
          <p:cNvSpPr>
            <a:spLocks noGrp="1" noChangeArrowheads="1"/>
          </p:cNvSpPr>
          <p:nvPr>
            <p:ph type="body" idx="1"/>
          </p:nvPr>
        </p:nvSpPr>
        <p:spPr bwMode="auto">
          <a:xfrm>
            <a:off x="719667" y="126841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27288D6-6315-4135-94B4-FC1C87DA195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7F062D65-4C90-4AD6-BDED-46737C43E6F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r>
              <a:rPr lang="en-US"/>
              <a:t>R400-7XX-XXX</a:t>
            </a:r>
          </a:p>
        </p:txBody>
      </p:sp>
      <p:sp>
        <p:nvSpPr>
          <p:cNvPr id="1030" name="Rectangle 6">
            <a:extLst>
              <a:ext uri="{FF2B5EF4-FFF2-40B4-BE49-F238E27FC236}">
                <a16:creationId xmlns:a16="http://schemas.microsoft.com/office/drawing/2014/main" id="{882C1F52-47D0-426A-A400-EFEF659D107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1F20B09-1B54-4DCD-A2BF-C20751D5AC03}" type="slidenum">
              <a:rPr lang="en-US" altLang="de-DE"/>
              <a:pPr/>
              <a:t>‹#›</a:t>
            </a:fld>
            <a:endParaRPr lang="en-US" altLang="de-DE"/>
          </a:p>
        </p:txBody>
      </p:sp>
      <p:pic>
        <p:nvPicPr>
          <p:cNvPr id="9" name="Picture 9" descr="RICI-307-100">
            <a:extLst>
              <a:ext uri="{FF2B5EF4-FFF2-40B4-BE49-F238E27FC236}">
                <a16:creationId xmlns:a16="http://schemas.microsoft.com/office/drawing/2014/main" id="{DC1474B3-F86B-4A69-932C-48F7EB03D7A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644466" y="157372"/>
            <a:ext cx="3039534" cy="867944"/>
          </a:xfrm>
          <a:prstGeom prst="rect">
            <a:avLst/>
          </a:prstGeom>
          <a:noFill/>
          <a:extLst>
            <a:ext uri="{909E8E84-426E-40DD-AFC4-6F175D3DCCD1}">
              <a14:hiddenFill xmlns:a14="http://schemas.microsoft.com/office/drawing/2010/main">
                <a:solidFill>
                  <a:srgbClr val="FFFFFF"/>
                </a:solidFill>
              </a14:hiddenFill>
            </a:ext>
          </a:extLst>
        </p:spPr>
      </p:pic>
      <p:sp>
        <p:nvSpPr>
          <p:cNvPr id="10" name="Line 7">
            <a:extLst>
              <a:ext uri="{FF2B5EF4-FFF2-40B4-BE49-F238E27FC236}">
                <a16:creationId xmlns:a16="http://schemas.microsoft.com/office/drawing/2014/main" id="{1A4E187B-BEF7-4EC1-BF5E-5DBC11C1DFE6}"/>
              </a:ext>
            </a:extLst>
          </p:cNvPr>
          <p:cNvSpPr>
            <a:spLocks noChangeShapeType="1"/>
          </p:cNvSpPr>
          <p:nvPr userDrawn="1"/>
        </p:nvSpPr>
        <p:spPr bwMode="auto">
          <a:xfrm>
            <a:off x="609600" y="1124744"/>
            <a:ext cx="11074400"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311"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Lst>
  <p:hf hd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952" y="18864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R400-7XX-XXX</a:t>
            </a:r>
          </a:p>
        </p:txBody>
      </p:sp>
      <p:pic>
        <p:nvPicPr>
          <p:cNvPr id="9" name="Picture 9" descr="RICI-307-100">
            <a:extLst>
              <a:ext uri="{FF2B5EF4-FFF2-40B4-BE49-F238E27FC236}">
                <a16:creationId xmlns:a16="http://schemas.microsoft.com/office/drawing/2014/main" id="{766ACED4-9C11-4833-AA48-58B46D0F152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44466" y="157372"/>
            <a:ext cx="3039534" cy="867944"/>
          </a:xfrm>
          <a:prstGeom prst="rect">
            <a:avLst/>
          </a:prstGeom>
          <a:noFill/>
          <a:extLst>
            <a:ext uri="{909E8E84-426E-40DD-AFC4-6F175D3DCCD1}">
              <a14:hiddenFill xmlns:a14="http://schemas.microsoft.com/office/drawing/2010/main">
                <a:solidFill>
                  <a:srgbClr val="FFFFFF"/>
                </a:solidFill>
              </a14:hiddenFill>
            </a:ext>
          </a:extLst>
        </p:spPr>
      </p:pic>
      <p:sp>
        <p:nvSpPr>
          <p:cNvPr id="10" name="Line 7">
            <a:extLst>
              <a:ext uri="{FF2B5EF4-FFF2-40B4-BE49-F238E27FC236}">
                <a16:creationId xmlns:a16="http://schemas.microsoft.com/office/drawing/2014/main" id="{4FF1C4C7-21E9-489B-B416-6B46D9469710}"/>
              </a:ext>
            </a:extLst>
          </p:cNvPr>
          <p:cNvSpPr>
            <a:spLocks noChangeShapeType="1"/>
          </p:cNvSpPr>
          <p:nvPr userDrawn="1"/>
        </p:nvSpPr>
        <p:spPr bwMode="auto">
          <a:xfrm>
            <a:off x="609600" y="1124744"/>
            <a:ext cx="11074400"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6">
            <a:extLst>
              <a:ext uri="{FF2B5EF4-FFF2-40B4-BE49-F238E27FC236}">
                <a16:creationId xmlns:a16="http://schemas.microsoft.com/office/drawing/2014/main" id="{51B7500A-0243-4A03-96C5-C9A6B7675E8B}"/>
              </a:ext>
            </a:extLst>
          </p:cNvPr>
          <p:cNvSpPr txBox="1">
            <a:spLocks noChangeArrowheads="1"/>
          </p:cNvSpPr>
          <p:nvPr userDrawn="1"/>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41F20B09-1B54-4DCD-A2BF-C20751D5AC03}" type="slidenum">
              <a:rPr lang="en-US" altLang="de-DE" smtClean="0"/>
              <a:pPr/>
              <a:t>‹#›</a:t>
            </a:fld>
            <a:endParaRPr lang="en-US" altLang="de-DE"/>
          </a:p>
        </p:txBody>
      </p:sp>
    </p:spTree>
    <p:extLst>
      <p:ext uri="{BB962C8B-B14F-4D97-AF65-F5344CB8AC3E}">
        <p14:creationId xmlns:p14="http://schemas.microsoft.com/office/powerpoint/2010/main" val="3693321263"/>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hyperlink" Target="http://drc.rinstrumau.local/Documents.php?DocDraw=X00A-807" TargetMode="External"/><Relationship Id="rId3" Type="http://schemas.openxmlformats.org/officeDocument/2006/relationships/hyperlink" Target="http://drc.rinstrumau.local/Documents.php?DocDraw=X00A-820" TargetMode="External"/><Relationship Id="rId7" Type="http://schemas.openxmlformats.org/officeDocument/2006/relationships/hyperlink" Target="mailto:verification@rinstrum.com" TargetMode="External"/><Relationship Id="rId2" Type="http://schemas.openxmlformats.org/officeDocument/2006/relationships/hyperlink" Target="http://drc.rinstrumau.local/Documents.php?DocDraw=X00A-812" TargetMode="External"/><Relationship Id="rId1" Type="http://schemas.openxmlformats.org/officeDocument/2006/relationships/slideLayout" Target="../slideLayouts/slideLayout2.xml"/><Relationship Id="rId6" Type="http://schemas.openxmlformats.org/officeDocument/2006/relationships/hyperlink" Target="http://drc.rinstrumau.local/Documents.php?DocDraw=X00A-803" TargetMode="External"/><Relationship Id="rId5" Type="http://schemas.openxmlformats.org/officeDocument/2006/relationships/hyperlink" Target="http://drc.rinstrumau.local/Documents.php?DocDraw=X00A-819" TargetMode="External"/><Relationship Id="rId4" Type="http://schemas.openxmlformats.org/officeDocument/2006/relationships/hyperlink" Target="http://drc.rinstrumau.local/Documents.php?DocDraw=X00A-811" TargetMode="External"/><Relationship Id="rId9" Type="http://schemas.openxmlformats.org/officeDocument/2006/relationships/hyperlink" Target="http://drc.rinstrumau.local/Documents.php?DocDraw=X00A-86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4.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rinstrum.com/product-category/rvo/" TargetMode="Externa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5.xml"/><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mailto:varification@rinstrum.com"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0B33AF0C-E340-B856-8664-50BB926C9F1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388" y="-128324"/>
            <a:ext cx="12191999" cy="6986324"/>
          </a:xfrm>
          <a:prstGeom prst="rect">
            <a:avLst/>
          </a:prstGeom>
        </p:spPr>
      </p:pic>
      <p:sp>
        <p:nvSpPr>
          <p:cNvPr id="5123" name="Slide Number Placeholder 2">
            <a:extLst>
              <a:ext uri="{FF2B5EF4-FFF2-40B4-BE49-F238E27FC236}">
                <a16:creationId xmlns:a16="http://schemas.microsoft.com/office/drawing/2014/main" id="{65190CFA-2DF7-4ADA-BF7B-67A1D2F5188D}"/>
              </a:ext>
            </a:extLst>
          </p:cNvPr>
          <p:cNvSpPr>
            <a:spLocks noGrp="1"/>
          </p:cNvSpPr>
          <p:nvPr>
            <p:ph type="sldNum" sz="quarter" idx="12"/>
          </p:nvPr>
        </p:nvSpPr>
        <p:spPr>
          <a:xfrm>
            <a:off x="8077200" y="62658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E625DCB-0D70-4919-A4E4-04CDC451FE34}" type="slidenum">
              <a:rPr lang="en-US" altLang="en-US" sz="1400"/>
              <a:pPr>
                <a:spcBef>
                  <a:spcPct val="0"/>
                </a:spcBef>
                <a:buFontTx/>
                <a:buNone/>
              </a:pPr>
              <a:t>1</a:t>
            </a:fld>
            <a:endParaRPr lang="en-US" altLang="en-US" sz="1400"/>
          </a:p>
        </p:txBody>
      </p:sp>
      <p:sp>
        <p:nvSpPr>
          <p:cNvPr id="5122" name="Title 1">
            <a:extLst>
              <a:ext uri="{FF2B5EF4-FFF2-40B4-BE49-F238E27FC236}">
                <a16:creationId xmlns:a16="http://schemas.microsoft.com/office/drawing/2014/main" id="{65585F15-CA83-4CDE-A1E2-78D3FD607B05}"/>
              </a:ext>
            </a:extLst>
          </p:cNvPr>
          <p:cNvSpPr>
            <a:spLocks noGrp="1" noChangeArrowheads="1"/>
          </p:cNvSpPr>
          <p:nvPr>
            <p:ph type="title"/>
          </p:nvPr>
        </p:nvSpPr>
        <p:spPr>
          <a:xfrm>
            <a:off x="1235460" y="2577944"/>
            <a:ext cx="9721080" cy="633413"/>
          </a:xfrm>
        </p:spPr>
        <p:txBody>
          <a:bodyPr/>
          <a:lstStyle/>
          <a:p>
            <a:pPr>
              <a:defRPr/>
            </a:pPr>
            <a:r>
              <a:rPr lang="en-US" altLang="de-DE" b="1">
                <a:solidFill>
                  <a:srgbClr val="FF9900"/>
                </a:solidFill>
                <a:effectLst>
                  <a:outerShdw blurRad="38100" dist="38100" dir="2700000" algn="tl">
                    <a:srgbClr val="000000">
                      <a:alpha val="43137"/>
                    </a:srgbClr>
                  </a:outerShdw>
                </a:effectLst>
              </a:rPr>
              <a:t>R</a:t>
            </a:r>
            <a:r>
              <a:rPr lang="en-US" altLang="de-DE" b="1"/>
              <a:t>instrum </a:t>
            </a:r>
            <a:r>
              <a:rPr lang="en-US" altLang="de-DE" b="1">
                <a:solidFill>
                  <a:srgbClr val="FF9900"/>
                </a:solidFill>
                <a:effectLst>
                  <a:outerShdw blurRad="38100" dist="38100" dir="2700000" algn="tl">
                    <a:srgbClr val="000000">
                      <a:alpha val="43137"/>
                    </a:srgbClr>
                  </a:outerShdw>
                </a:effectLst>
              </a:rPr>
              <a:t>V</a:t>
            </a:r>
            <a:r>
              <a:rPr lang="en-US" altLang="de-DE" b="1"/>
              <a:t>erification </a:t>
            </a:r>
            <a:r>
              <a:rPr lang="en-US" altLang="de-DE" b="1">
                <a:solidFill>
                  <a:srgbClr val="FF9900"/>
                </a:solidFill>
                <a:effectLst>
                  <a:outerShdw blurRad="38100" dist="38100" dir="2700000" algn="tl">
                    <a:srgbClr val="000000">
                      <a:alpha val="43137"/>
                    </a:srgbClr>
                  </a:outerShdw>
                </a:effectLst>
              </a:rPr>
              <a:t>O</a:t>
            </a:r>
            <a:r>
              <a:rPr lang="en-US" altLang="de-DE" b="1"/>
              <a:t>fficers  Refresher Training 2022</a:t>
            </a:r>
            <a:endParaRPr lang="en-AU" altLang="de-DE"/>
          </a:p>
        </p:txBody>
      </p:sp>
      <p:pic>
        <p:nvPicPr>
          <p:cNvPr id="5" name="Picture 4">
            <a:extLst>
              <a:ext uri="{FF2B5EF4-FFF2-40B4-BE49-F238E27FC236}">
                <a16:creationId xmlns:a16="http://schemas.microsoft.com/office/drawing/2014/main" id="{004DC442-EDC8-43A4-98E9-C1B256074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030" y="3802359"/>
            <a:ext cx="2599940" cy="706761"/>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7F9E120-0057-4C5E-BB84-8CDE59869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177" y="1980447"/>
            <a:ext cx="1705646" cy="431405"/>
          </a:xfrm>
          <a:prstGeom prst="rect">
            <a:avLst/>
          </a:prstGeom>
        </p:spPr>
      </p:pic>
      <p:sp>
        <p:nvSpPr>
          <p:cNvPr id="8" name="Slide Number Placeholder 2">
            <a:extLst>
              <a:ext uri="{FF2B5EF4-FFF2-40B4-BE49-F238E27FC236}">
                <a16:creationId xmlns:a16="http://schemas.microsoft.com/office/drawing/2014/main" id="{87B465FE-C162-4A7B-8832-CC12AAC38197}"/>
              </a:ext>
            </a:extLst>
          </p:cNvPr>
          <p:cNvSpPr txBox="1">
            <a:spLocks/>
          </p:cNvSpPr>
          <p:nvPr/>
        </p:nvSpPr>
        <p:spPr bwMode="auto">
          <a:xfrm>
            <a:off x="0" y="6551039"/>
            <a:ext cx="1401381" cy="28803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l">
              <a:spcBef>
                <a:spcPct val="0"/>
              </a:spcBef>
              <a:buFontTx/>
              <a:buNone/>
            </a:pPr>
            <a:r>
              <a:rPr lang="en-US" altLang="en-US" sz="1200"/>
              <a:t>X00A-837-201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96CAE0B-32E7-4B44-9999-895E1E01E44B}"/>
              </a:ext>
            </a:extLst>
          </p:cNvPr>
          <p:cNvSpPr/>
          <p:nvPr/>
        </p:nvSpPr>
        <p:spPr>
          <a:xfrm>
            <a:off x="551384" y="1198548"/>
            <a:ext cx="9937676" cy="5078313"/>
          </a:xfrm>
          <a:prstGeom prst="rect">
            <a:avLst/>
          </a:prstGeom>
        </p:spPr>
        <p:txBody>
          <a:bodyPr wrap="square">
            <a:spAutoFit/>
          </a:bodyPr>
          <a:lstStyle/>
          <a:p>
            <a:pPr>
              <a:defRPr/>
            </a:pPr>
            <a:r>
              <a:rPr lang="en-US" b="1" kern="0">
                <a:solidFill>
                  <a:schemeClr val="tx1"/>
                </a:solidFill>
              </a:rPr>
              <a:t>Rinstrum Documents Related to RVO</a:t>
            </a:r>
          </a:p>
          <a:p>
            <a:pPr>
              <a:defRPr/>
            </a:pPr>
            <a:endParaRPr lang="en-US"/>
          </a:p>
          <a:p>
            <a:pPr marL="742950" lvl="1" indent="-285750">
              <a:buFont typeface="Arial" panose="020B0604020202020204" pitchFamily="34" charset="0"/>
              <a:buChar char="•"/>
              <a:defRPr/>
            </a:pPr>
            <a:r>
              <a:rPr lang="en-US"/>
              <a:t>Work instruction - Initial Verification Procedure </a:t>
            </a:r>
            <a:r>
              <a:rPr lang="en-US">
                <a:solidFill>
                  <a:srgbClr val="FF9900"/>
                </a:solidFill>
              </a:rPr>
              <a:t>(X00A-803-170)</a:t>
            </a:r>
            <a:br>
              <a:rPr lang="en-US">
                <a:solidFill>
                  <a:srgbClr val="FF9900"/>
                </a:solidFill>
              </a:rPr>
            </a:br>
            <a:endParaRPr lang="en-US">
              <a:solidFill>
                <a:srgbClr val="FF9900"/>
              </a:solidFill>
            </a:endParaRPr>
          </a:p>
          <a:p>
            <a:pPr marL="742950" lvl="1" indent="-285750">
              <a:buFont typeface="Arial" panose="020B0604020202020204" pitchFamily="34" charset="0"/>
              <a:buChar char="•"/>
              <a:defRPr/>
            </a:pPr>
            <a:r>
              <a:rPr lang="en-US"/>
              <a:t>Work instruction - Verification Test </a:t>
            </a:r>
            <a:r>
              <a:rPr lang="en-US">
                <a:solidFill>
                  <a:srgbClr val="FF9900"/>
                </a:solidFill>
              </a:rPr>
              <a:t>(X00A-804-280) </a:t>
            </a:r>
            <a:br>
              <a:rPr lang="en-US"/>
            </a:br>
            <a:endParaRPr lang="en-US"/>
          </a:p>
          <a:p>
            <a:pPr marL="742950" lvl="1" indent="-285750">
              <a:buFont typeface="Arial" panose="020B0604020202020204" pitchFamily="34" charset="0"/>
              <a:buChar char="•"/>
              <a:defRPr/>
            </a:pPr>
            <a:r>
              <a:rPr lang="en-US"/>
              <a:t>Work instruction - Flowchart </a:t>
            </a:r>
            <a:r>
              <a:rPr lang="en-US">
                <a:solidFill>
                  <a:srgbClr val="FF9900"/>
                </a:solidFill>
              </a:rPr>
              <a:t>(X008-809-161)</a:t>
            </a:r>
            <a:br>
              <a:rPr lang="en-US">
                <a:solidFill>
                  <a:srgbClr val="FF9900"/>
                </a:solidFill>
              </a:rPr>
            </a:br>
            <a:endParaRPr lang="en-US">
              <a:solidFill>
                <a:srgbClr val="FF9900"/>
              </a:solidFill>
            </a:endParaRPr>
          </a:p>
          <a:p>
            <a:pPr marL="742950" lvl="1" indent="-285750">
              <a:buFont typeface="Arial" panose="020B0604020202020204" pitchFamily="34" charset="0"/>
              <a:buChar char="•"/>
              <a:defRPr/>
            </a:pPr>
            <a:r>
              <a:rPr lang="en-US"/>
              <a:t>Template - Verification of Compatibility </a:t>
            </a:r>
            <a:r>
              <a:rPr lang="en-US">
                <a:solidFill>
                  <a:srgbClr val="FF9900"/>
                </a:solidFill>
              </a:rPr>
              <a:t>(X00A-805-120)</a:t>
            </a:r>
            <a:br>
              <a:rPr lang="en-US">
                <a:solidFill>
                  <a:srgbClr val="FF9900"/>
                </a:solidFill>
              </a:rPr>
            </a:br>
            <a:endParaRPr lang="en-US">
              <a:solidFill>
                <a:srgbClr val="FF9900"/>
              </a:solidFill>
            </a:endParaRPr>
          </a:p>
          <a:p>
            <a:pPr marL="742950" lvl="1" indent="-285750">
              <a:buFont typeface="Arial" panose="020B0604020202020204" pitchFamily="34" charset="0"/>
              <a:buChar char="•"/>
              <a:defRPr/>
            </a:pPr>
            <a:r>
              <a:rPr lang="en-US"/>
              <a:t>Template - Test Report </a:t>
            </a:r>
            <a:r>
              <a:rPr lang="en-US">
                <a:solidFill>
                  <a:srgbClr val="FF9900"/>
                </a:solidFill>
              </a:rPr>
              <a:t>(X00A-822-269)</a:t>
            </a:r>
            <a:br>
              <a:rPr lang="en-US">
                <a:solidFill>
                  <a:srgbClr val="FF9900"/>
                </a:solidFill>
              </a:rPr>
            </a:br>
            <a:endParaRPr lang="en-US">
              <a:solidFill>
                <a:srgbClr val="FF9900"/>
              </a:solidFill>
            </a:endParaRPr>
          </a:p>
          <a:p>
            <a:pPr marL="742950" lvl="1" indent="-285750">
              <a:buFont typeface="Arial" panose="020B0604020202020204" pitchFamily="34" charset="0"/>
              <a:buChar char="•"/>
              <a:defRPr/>
            </a:pPr>
            <a:r>
              <a:rPr lang="en-US"/>
              <a:t>Template - Check List for the Execution of First Verification </a:t>
            </a:r>
            <a:r>
              <a:rPr lang="en-US">
                <a:solidFill>
                  <a:srgbClr val="FF9900"/>
                </a:solidFill>
              </a:rPr>
              <a:t>(X00A-808-180) </a:t>
            </a:r>
            <a:br>
              <a:rPr lang="en-US"/>
            </a:br>
            <a:br>
              <a:rPr lang="en-US">
                <a:solidFill>
                  <a:srgbClr val="FF9900"/>
                </a:solidFill>
              </a:rPr>
            </a:br>
            <a:endParaRPr lang="en-US">
              <a:solidFill>
                <a:srgbClr val="FF9900"/>
              </a:solidFill>
            </a:endParaRPr>
          </a:p>
          <a:p>
            <a:pPr>
              <a:defRPr/>
            </a:pPr>
            <a:r>
              <a:rPr lang="en-US">
                <a:solidFill>
                  <a:srgbClr val="FF9900"/>
                </a:solidFill>
              </a:rPr>
              <a:t>The templates used for all documents must be up-to-date, it is </a:t>
            </a:r>
            <a:r>
              <a:rPr lang="en-US" b="1" i="1">
                <a:solidFill>
                  <a:srgbClr val="FF9900"/>
                </a:solidFill>
                <a:effectLst>
                  <a:outerShdw blurRad="38100" dist="38100" dir="2700000" algn="tl">
                    <a:srgbClr val="000000">
                      <a:alpha val="43137"/>
                    </a:srgbClr>
                  </a:outerShdw>
                </a:effectLst>
              </a:rPr>
              <a:t>your</a:t>
            </a:r>
            <a:r>
              <a:rPr lang="en-US" b="1">
                <a:solidFill>
                  <a:srgbClr val="FF9900"/>
                </a:solidFill>
              </a:rPr>
              <a:t> </a:t>
            </a:r>
            <a:r>
              <a:rPr lang="en-US">
                <a:solidFill>
                  <a:srgbClr val="FF9900"/>
                </a:solidFill>
              </a:rPr>
              <a:t>responsibility.</a:t>
            </a:r>
            <a:br>
              <a:rPr lang="en-US">
                <a:solidFill>
                  <a:srgbClr val="FF9900"/>
                </a:solidFill>
              </a:rPr>
            </a:br>
            <a:r>
              <a:rPr lang="en-US">
                <a:solidFill>
                  <a:srgbClr val="FF9900"/>
                </a:solidFill>
              </a:rPr>
              <a:t>Updates will be notified via email.</a:t>
            </a:r>
          </a:p>
          <a:p>
            <a:pPr>
              <a:defRPr/>
            </a:pPr>
            <a:r>
              <a:rPr lang="en-US">
                <a:solidFill>
                  <a:srgbClr val="FF9900"/>
                </a:solidFill>
              </a:rPr>
              <a:t>Please log on to website and get the latest revisions.</a:t>
            </a:r>
          </a:p>
        </p:txBody>
      </p:sp>
      <p:sp>
        <p:nvSpPr>
          <p:cNvPr id="5" name="Title 6">
            <a:extLst>
              <a:ext uri="{FF2B5EF4-FFF2-40B4-BE49-F238E27FC236}">
                <a16:creationId xmlns:a16="http://schemas.microsoft.com/office/drawing/2014/main" id="{1A4820B3-837E-4622-90DC-9A93FA07F275}"/>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rPr>
              <a:t>1.3 Prerequisites</a:t>
            </a:r>
          </a:p>
        </p:txBody>
      </p:sp>
      <p:sp>
        <p:nvSpPr>
          <p:cNvPr id="6" name="Title 6">
            <a:extLst>
              <a:ext uri="{FF2B5EF4-FFF2-40B4-BE49-F238E27FC236}">
                <a16:creationId xmlns:a16="http://schemas.microsoft.com/office/drawing/2014/main" id="{E59301AD-FB2E-4DF4-B030-ADE9307D5A36}"/>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CEEB697-9B9B-48D6-9A63-36D9D681640A}"/>
              </a:ext>
            </a:extLst>
          </p:cNvPr>
          <p:cNvSpPr/>
          <p:nvPr/>
        </p:nvSpPr>
        <p:spPr>
          <a:xfrm>
            <a:off x="551385" y="1628775"/>
            <a:ext cx="10081692" cy="3631763"/>
          </a:xfrm>
          <a:prstGeom prst="rect">
            <a:avLst/>
          </a:prstGeom>
        </p:spPr>
        <p:txBody>
          <a:bodyPr wrap="square">
            <a:spAutoFit/>
          </a:bodyPr>
          <a:lstStyle/>
          <a:p>
            <a:pPr>
              <a:defRPr/>
            </a:pPr>
            <a:r>
              <a:rPr lang="en-US" b="1" kern="0">
                <a:solidFill>
                  <a:schemeClr val="tx1"/>
                </a:solidFill>
              </a:rPr>
              <a:t>Other Documents</a:t>
            </a:r>
          </a:p>
          <a:p>
            <a:pPr lvl="1">
              <a:defRPr/>
            </a:pPr>
            <a:endParaRPr lang="en-US"/>
          </a:p>
          <a:p>
            <a:pPr marL="742950" lvl="1" indent="-285750">
              <a:buFont typeface="Arial" panose="020B0604020202020204" pitchFamily="34" charset="0"/>
              <a:buChar char="•"/>
              <a:defRPr/>
            </a:pPr>
            <a:r>
              <a:rPr lang="en-US"/>
              <a:t>Type Approval Certificate (TAC) for the used load cell</a:t>
            </a:r>
            <a:br>
              <a:rPr lang="en-US"/>
            </a:br>
            <a:r>
              <a:rPr lang="en-US"/>
              <a:t>OIML R60 certified</a:t>
            </a:r>
            <a:br>
              <a:rPr lang="en-US"/>
            </a:br>
            <a:endParaRPr lang="en-US"/>
          </a:p>
          <a:p>
            <a:pPr marL="742950" lvl="1" indent="-285750">
              <a:buFont typeface="Arial" panose="020B0604020202020204" pitchFamily="34" charset="0"/>
              <a:buChar char="•"/>
              <a:defRPr/>
            </a:pPr>
            <a:r>
              <a:rPr lang="en-US"/>
              <a:t>Calibration Certificate for the used weights</a:t>
            </a:r>
            <a:br>
              <a:rPr lang="en-US"/>
            </a:br>
            <a:r>
              <a:rPr lang="en-US"/>
              <a:t>(</a:t>
            </a:r>
            <a:r>
              <a:rPr lang="en-US" sz="1400"/>
              <a:t>documenting the traceability to national standards)</a:t>
            </a:r>
            <a:br>
              <a:rPr lang="en-US" sz="1600"/>
            </a:br>
            <a:endParaRPr lang="en-US" sz="1400"/>
          </a:p>
          <a:p>
            <a:pPr lvl="1">
              <a:defRPr/>
            </a:pPr>
            <a:br>
              <a:rPr lang="en-US"/>
            </a:br>
            <a:br>
              <a:rPr lang="en-US"/>
            </a:br>
            <a:br>
              <a:rPr lang="en-US"/>
            </a:br>
            <a:br>
              <a:rPr lang="en-US" b="1">
                <a:solidFill>
                  <a:srgbClr val="FF9900"/>
                </a:solidFill>
                <a:effectLst>
                  <a:outerShdw blurRad="38100" dist="38100" dir="2700000" algn="tl">
                    <a:srgbClr val="000000">
                      <a:alpha val="43137"/>
                    </a:srgbClr>
                  </a:outerShdw>
                </a:effectLst>
              </a:rPr>
            </a:br>
            <a:endParaRPr lang="en-US" b="1">
              <a:solidFill>
                <a:srgbClr val="FF9900"/>
              </a:solidFill>
              <a:effectLst>
                <a:outerShdw blurRad="38100" dist="38100" dir="2700000" algn="tl">
                  <a:srgbClr val="000000">
                    <a:alpha val="43137"/>
                  </a:srgbClr>
                </a:outerShdw>
              </a:effectLst>
            </a:endParaRPr>
          </a:p>
        </p:txBody>
      </p:sp>
      <p:sp>
        <p:nvSpPr>
          <p:cNvPr id="5" name="Title 6">
            <a:extLst>
              <a:ext uri="{FF2B5EF4-FFF2-40B4-BE49-F238E27FC236}">
                <a16:creationId xmlns:a16="http://schemas.microsoft.com/office/drawing/2014/main" id="{8EA23C6F-1465-40A4-B118-9BCFEEDBD010}"/>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rPr>
              <a:t>1.3 Prerequisites</a:t>
            </a:r>
          </a:p>
        </p:txBody>
      </p:sp>
      <p:sp>
        <p:nvSpPr>
          <p:cNvPr id="6" name="Title 6">
            <a:extLst>
              <a:ext uri="{FF2B5EF4-FFF2-40B4-BE49-F238E27FC236}">
                <a16:creationId xmlns:a16="http://schemas.microsoft.com/office/drawing/2014/main" id="{57705EDA-8E22-4541-B812-04D9FE47BF94}"/>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2A73B20-489B-4113-974C-A55690ED2C40}"/>
              </a:ext>
            </a:extLst>
          </p:cNvPr>
          <p:cNvSpPr>
            <a:spLocks noGrp="1"/>
          </p:cNvSpPr>
          <p:nvPr>
            <p:ph type="sldNum" sz="quarter" idx="12"/>
          </p:nvPr>
        </p:nvSpPr>
        <p:spPr/>
        <p:txBody>
          <a:bodyPr/>
          <a:lstStyle/>
          <a:p>
            <a:fld id="{1F1014D0-EB4E-434D-9A96-8CD959D6D6B3}" type="slidenum">
              <a:rPr lang="en-US" altLang="de-DE" smtClean="0"/>
              <a:pPr/>
              <a:t>12</a:t>
            </a:fld>
            <a:endParaRPr lang="en-US" altLang="de-DE"/>
          </a:p>
        </p:txBody>
      </p:sp>
      <p:sp>
        <p:nvSpPr>
          <p:cNvPr id="77" name="AutoShape 26">
            <a:extLst>
              <a:ext uri="{FF2B5EF4-FFF2-40B4-BE49-F238E27FC236}">
                <a16:creationId xmlns:a16="http://schemas.microsoft.com/office/drawing/2014/main" id="{FBBA4B10-C219-456D-876E-EFC4680E28F5}"/>
              </a:ext>
            </a:extLst>
          </p:cNvPr>
          <p:cNvSpPr>
            <a:spLocks noChangeArrowheads="1"/>
          </p:cNvSpPr>
          <p:nvPr/>
        </p:nvSpPr>
        <p:spPr bwMode="auto">
          <a:xfrm>
            <a:off x="719666" y="1394804"/>
            <a:ext cx="3240360" cy="843108"/>
          </a:xfrm>
          <a:prstGeom prst="flowChartProcess">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Training Rinstrum Verification Officer RVO:</a:t>
            </a:r>
          </a:p>
          <a:p>
            <a:pPr marL="0" marR="0" algn="ctr">
              <a:spcBef>
                <a:spcPts val="0"/>
              </a:spcBef>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RVO will sign a Commitment (</a:t>
            </a:r>
            <a:r>
              <a:rPr lang="en-GB"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X00A-812</a:t>
            </a:r>
            <a:r>
              <a:rPr lang="en-GB" sz="1100">
                <a:effectLst/>
                <a:latin typeface="Calibri" panose="020F0502020204030204" pitchFamily="34" charset="0"/>
                <a:ea typeface="Calibri" panose="020F0502020204030204" pitchFamily="34" charset="0"/>
                <a:cs typeface="Times New Roman" panose="02020603050405020304" pitchFamily="18" charset="0"/>
              </a:rPr>
              <a:t>,</a:t>
            </a:r>
            <a:r>
              <a:rPr lang="en-GB" sz="1200">
                <a:effectLst/>
                <a:latin typeface="Calibri" panose="020F0502020204030204" pitchFamily="34" charset="0"/>
                <a:ea typeface="Calibri" panose="020F0502020204030204" pitchFamily="34" charset="0"/>
                <a:cs typeface="Times New Roman" panose="02020603050405020304" pitchFamily="18" charset="0"/>
              </a:rPr>
              <a:t> </a:t>
            </a:r>
            <a:r>
              <a:rPr lang="en-GB"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X00A-820</a:t>
            </a:r>
            <a:r>
              <a:rPr lang="en-GB" sz="1100">
                <a:effectLst/>
                <a:latin typeface="Calibri" panose="020F0502020204030204" pitchFamily="34" charset="0"/>
                <a:ea typeface="Calibri" panose="020F0502020204030204" pitchFamily="34" charset="0"/>
                <a:cs typeface="Times New Roman" panose="02020603050405020304" pitchFamily="18" charset="0"/>
              </a:rPr>
              <a:t>)</a:t>
            </a:r>
          </a:p>
          <a:p>
            <a:pPr marL="0" marR="0" algn="ctr">
              <a:spcBef>
                <a:spcPts val="0"/>
              </a:spcBef>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Training Certificate (</a:t>
            </a:r>
            <a:r>
              <a:rPr lang="en-GB"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X00A-811</a:t>
            </a:r>
            <a:r>
              <a:rPr lang="en-GB" sz="1100">
                <a:effectLst/>
                <a:latin typeface="Calibri" panose="020F0502020204030204" pitchFamily="34" charset="0"/>
                <a:ea typeface="Calibri" panose="020F0502020204030204" pitchFamily="34" charset="0"/>
                <a:cs typeface="Times New Roman" panose="02020603050405020304" pitchFamily="18" charset="0"/>
              </a:rPr>
              <a:t>,</a:t>
            </a:r>
            <a:r>
              <a:rPr lang="en-GB" sz="1200">
                <a:effectLst/>
                <a:latin typeface="Calibri" panose="020F0502020204030204" pitchFamily="34" charset="0"/>
                <a:ea typeface="Calibri" panose="020F0502020204030204" pitchFamily="34" charset="0"/>
                <a:cs typeface="Times New Roman" panose="02020603050405020304" pitchFamily="18" charset="0"/>
              </a:rPr>
              <a:t> </a:t>
            </a:r>
            <a:r>
              <a:rPr lang="en-GB"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X00A-819</a:t>
            </a:r>
            <a:r>
              <a:rPr lang="en-GB" sz="11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GB" sz="1100">
                <a:latin typeface="Calibri" panose="020F0502020204030204" pitchFamily="34" charset="0"/>
                <a:ea typeface="Calibri" panose="020F0502020204030204" pitchFamily="34" charset="0"/>
                <a:cs typeface="Times New Roman" panose="02020603050405020304" pitchFamily="18" charset="0"/>
              </a:rPr>
              <a:t>R</a:t>
            </a:r>
            <a:r>
              <a:rPr lang="en-GB" sz="1100">
                <a:effectLst/>
                <a:latin typeface="Calibri" panose="020F0502020204030204" pitchFamily="34" charset="0"/>
                <a:ea typeface="Calibri" panose="020F0502020204030204" pitchFamily="34" charset="0"/>
                <a:cs typeface="Times New Roman" panose="02020603050405020304" pitchFamily="18" charset="0"/>
              </a:rPr>
              <a:t>enew authorization  once in every 2 year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8" name="Rectangle 77">
            <a:extLst>
              <a:ext uri="{FF2B5EF4-FFF2-40B4-BE49-F238E27FC236}">
                <a16:creationId xmlns:a16="http://schemas.microsoft.com/office/drawing/2014/main" id="{E2AE6485-8113-4CBC-AB4C-6AE3DF1EC348}"/>
              </a:ext>
            </a:extLst>
          </p:cNvPr>
          <p:cNvSpPr>
            <a:spLocks noChangeArrowheads="1"/>
          </p:cNvSpPr>
          <p:nvPr/>
        </p:nvSpPr>
        <p:spPr bwMode="auto">
          <a:xfrm>
            <a:off x="732136" y="2522757"/>
            <a:ext cx="3240360" cy="68608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Rinstrum Verification Officer RVO: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MCA Procedure </a:t>
            </a:r>
            <a:r>
              <a:rPr lang="en-GB"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X00A-803</a:t>
            </a: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spcBef>
                <a:spcPts val="0"/>
              </a:spcBef>
              <a:spcAft>
                <a:spcPts val="0"/>
              </a:spcAft>
            </a:pPr>
            <a:r>
              <a:rPr lang="en-GB" sz="1100">
                <a:latin typeface="Calibri" panose="020F0502020204030204" pitchFamily="34" charset="0"/>
                <a:ea typeface="Calibri" panose="020F0502020204030204" pitchFamily="34" charset="0"/>
                <a:cs typeface="Times New Roman" panose="02020603050405020304" pitchFamily="18" charset="0"/>
              </a:rPr>
              <a:t>S</a:t>
            </a:r>
            <a:r>
              <a:rPr lang="en-GB" sz="1100">
                <a:effectLst/>
                <a:latin typeface="Calibri" panose="020F0502020204030204" pitchFamily="34" charset="0"/>
                <a:ea typeface="Calibri" panose="020F0502020204030204" pitchFamily="34" charset="0"/>
                <a:cs typeface="Times New Roman" panose="02020603050405020304" pitchFamily="18" charset="0"/>
              </a:rPr>
              <a:t>ends files to  </a:t>
            </a:r>
            <a:r>
              <a:rPr lang="en-GB"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verification@rinstrum.com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9" name="AutoShape 5">
            <a:extLst>
              <a:ext uri="{FF2B5EF4-FFF2-40B4-BE49-F238E27FC236}">
                <a16:creationId xmlns:a16="http://schemas.microsoft.com/office/drawing/2014/main" id="{3615C3E9-5381-4196-9EDE-9D28CEBDD04F}"/>
              </a:ext>
            </a:extLst>
          </p:cNvPr>
          <p:cNvSpPr>
            <a:spLocks noChangeArrowheads="1"/>
          </p:cNvSpPr>
          <p:nvPr/>
        </p:nvSpPr>
        <p:spPr bwMode="auto">
          <a:xfrm>
            <a:off x="719666" y="3591858"/>
            <a:ext cx="3227890" cy="668636"/>
          </a:xfrm>
          <a:prstGeom prst="flowChartProcess">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MCA Accounting: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Raise the sales order</a:t>
            </a:r>
          </a:p>
          <a:p>
            <a:pPr marL="0" marR="0" algn="ctr">
              <a:spcBef>
                <a:spcPts val="0"/>
              </a:spcBef>
              <a:spcAft>
                <a:spcPts val="0"/>
              </a:spcAft>
            </a:pPr>
            <a:r>
              <a:rPr lang="en-US" sz="1100">
                <a:latin typeface="Calibri" panose="020F0502020204030204" pitchFamily="34" charset="0"/>
                <a:ea typeface="Calibri" panose="020F0502020204030204" pitchFamily="34" charset="0"/>
                <a:cs typeface="Times New Roman" panose="02020603050405020304" pitchFamily="18" charset="0"/>
              </a:rPr>
              <a:t>A</a:t>
            </a:r>
            <a:r>
              <a:rPr lang="en-US" sz="1100">
                <a:effectLst/>
                <a:latin typeface="Calibri" panose="020F0502020204030204" pitchFamily="34" charset="0"/>
                <a:ea typeface="Calibri" panose="020F0502020204030204" pitchFamily="34" charset="0"/>
                <a:cs typeface="Times New Roman" panose="02020603050405020304" pitchFamily="18" charset="0"/>
              </a:rPr>
              <a:t>cknowledgement email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1" name="AutoShape 5">
            <a:extLst>
              <a:ext uri="{FF2B5EF4-FFF2-40B4-BE49-F238E27FC236}">
                <a16:creationId xmlns:a16="http://schemas.microsoft.com/office/drawing/2014/main" id="{45F0FED8-5B55-4CA4-A1CD-C256F1090838}"/>
              </a:ext>
            </a:extLst>
          </p:cNvPr>
          <p:cNvSpPr>
            <a:spLocks noChangeArrowheads="1"/>
          </p:cNvSpPr>
          <p:nvPr/>
        </p:nvSpPr>
        <p:spPr bwMode="auto">
          <a:xfrm>
            <a:off x="732136" y="4620088"/>
            <a:ext cx="3215420" cy="843108"/>
          </a:xfrm>
          <a:prstGeom prst="flowChartProcess">
            <a:avLst/>
          </a:prstGeom>
          <a:solidFill>
            <a:srgbClr val="FFFFFF"/>
          </a:solidFill>
          <a:ln w="9525">
            <a:solidFill>
              <a:srgbClr val="000000"/>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Rinstrum Metrological Services </a:t>
            </a:r>
            <a:r>
              <a:rPr lang="en-GB" sz="1100" b="1">
                <a:effectLst/>
                <a:latin typeface="Calibri" panose="020F0502020204030204" pitchFamily="34" charset="0"/>
                <a:ea typeface="Calibri" panose="020F0502020204030204" pitchFamily="34" charset="0"/>
                <a:cs typeface="Times New Roman" panose="02020603050405020304" pitchFamily="18" charset="0"/>
              </a:rPr>
              <a:t>Assistant</a:t>
            </a:r>
            <a:r>
              <a:rPr lang="de-DE" sz="11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Store files with the S/N of the indicator in M-Files.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Conformity Check </a:t>
            </a:r>
            <a:r>
              <a:rPr lang="en-US"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X00A-807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MCA procedure – Internal </a:t>
            </a:r>
            <a:r>
              <a:rPr lang="en-US"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9"/>
              </a:rPr>
              <a:t>X00A-860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Warrants the issue of a Declaration of Conformity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2" name="AutoShape 6">
            <a:extLst>
              <a:ext uri="{FF2B5EF4-FFF2-40B4-BE49-F238E27FC236}">
                <a16:creationId xmlns:a16="http://schemas.microsoft.com/office/drawing/2014/main" id="{FF8F1F0E-0A8F-441A-B27F-C845ED6CA1DA}"/>
              </a:ext>
            </a:extLst>
          </p:cNvPr>
          <p:cNvSpPr>
            <a:spLocks noChangeArrowheads="1"/>
          </p:cNvSpPr>
          <p:nvPr/>
        </p:nvSpPr>
        <p:spPr bwMode="auto">
          <a:xfrm>
            <a:off x="7841415" y="1419746"/>
            <a:ext cx="2129790" cy="1073150"/>
          </a:xfrm>
          <a:prstGeom prst="flowChartDecision">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3" name="AutoShape 9">
            <a:extLst>
              <a:ext uri="{FF2B5EF4-FFF2-40B4-BE49-F238E27FC236}">
                <a16:creationId xmlns:a16="http://schemas.microsoft.com/office/drawing/2014/main" id="{942125F2-6380-4EEC-809F-B4F74A331917}"/>
              </a:ext>
            </a:extLst>
          </p:cNvPr>
          <p:cNvSpPr>
            <a:spLocks noChangeArrowheads="1"/>
          </p:cNvSpPr>
          <p:nvPr/>
        </p:nvSpPr>
        <p:spPr bwMode="auto">
          <a:xfrm>
            <a:off x="7841415" y="1752665"/>
            <a:ext cx="2238375" cy="385445"/>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Rinstrum Metrological Services: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Declaration of Conformity issued?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4" name="AutoShape 9">
            <a:extLst>
              <a:ext uri="{FF2B5EF4-FFF2-40B4-BE49-F238E27FC236}">
                <a16:creationId xmlns:a16="http://schemas.microsoft.com/office/drawing/2014/main" id="{D6DA274D-4C0E-4AE7-AEE0-9C2E2634C80E}"/>
              </a:ext>
            </a:extLst>
          </p:cNvPr>
          <p:cNvSpPr>
            <a:spLocks noChangeArrowheads="1"/>
          </p:cNvSpPr>
          <p:nvPr/>
        </p:nvSpPr>
        <p:spPr bwMode="auto">
          <a:xfrm>
            <a:off x="4778012" y="1623635"/>
            <a:ext cx="2686791" cy="602295"/>
          </a:xfrm>
          <a:prstGeom prst="flowChartProcess">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Rinstrum Metrological Services Assistant: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Inform RVO on Issues</a:t>
            </a: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Raise a Case in M-files for the MCA. </a:t>
            </a:r>
          </a:p>
        </p:txBody>
      </p:sp>
      <p:sp>
        <p:nvSpPr>
          <p:cNvPr id="85" name="AutoShape 7">
            <a:extLst>
              <a:ext uri="{FF2B5EF4-FFF2-40B4-BE49-F238E27FC236}">
                <a16:creationId xmlns:a16="http://schemas.microsoft.com/office/drawing/2014/main" id="{E0825C65-6CD2-4856-B696-25A18A560151}"/>
              </a:ext>
            </a:extLst>
          </p:cNvPr>
          <p:cNvSpPr>
            <a:spLocks noChangeArrowheads="1"/>
          </p:cNvSpPr>
          <p:nvPr/>
        </p:nvSpPr>
        <p:spPr bwMode="auto">
          <a:xfrm>
            <a:off x="5221308" y="2459782"/>
            <a:ext cx="1800200" cy="891897"/>
          </a:xfrm>
          <a:prstGeom prst="flowChartDecision">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6" name="AutoShape 9">
            <a:extLst>
              <a:ext uri="{FF2B5EF4-FFF2-40B4-BE49-F238E27FC236}">
                <a16:creationId xmlns:a16="http://schemas.microsoft.com/office/drawing/2014/main" id="{11DDC259-4299-4396-977E-0C317B50B584}"/>
              </a:ext>
            </a:extLst>
          </p:cNvPr>
          <p:cNvSpPr>
            <a:spLocks noChangeArrowheads="1"/>
          </p:cNvSpPr>
          <p:nvPr/>
        </p:nvSpPr>
        <p:spPr bwMode="auto">
          <a:xfrm>
            <a:off x="4881303" y="2626023"/>
            <a:ext cx="2489200" cy="639445"/>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RVO: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Clear the Issue with MCA</a:t>
            </a:r>
          </a:p>
        </p:txBody>
      </p:sp>
      <p:sp>
        <p:nvSpPr>
          <p:cNvPr id="87" name="AutoShape 8">
            <a:extLst>
              <a:ext uri="{FF2B5EF4-FFF2-40B4-BE49-F238E27FC236}">
                <a16:creationId xmlns:a16="http://schemas.microsoft.com/office/drawing/2014/main" id="{1734AA33-42E5-45EA-86C0-2D80B42F3105}"/>
              </a:ext>
            </a:extLst>
          </p:cNvPr>
          <p:cNvSpPr>
            <a:spLocks noChangeArrowheads="1"/>
          </p:cNvSpPr>
          <p:nvPr/>
        </p:nvSpPr>
        <p:spPr bwMode="auto">
          <a:xfrm>
            <a:off x="4800972" y="3587350"/>
            <a:ext cx="2686791" cy="602295"/>
          </a:xfrm>
          <a:prstGeom prst="flowChartProcess">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Rinstrum Metrological Services Assistant: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Update the Case in M-files for the MCA</a:t>
            </a: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Inform RVO.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8" name="AutoShape 9">
            <a:extLst>
              <a:ext uri="{FF2B5EF4-FFF2-40B4-BE49-F238E27FC236}">
                <a16:creationId xmlns:a16="http://schemas.microsoft.com/office/drawing/2014/main" id="{66B7CAF4-7208-485A-A654-D723E4190447}"/>
              </a:ext>
            </a:extLst>
          </p:cNvPr>
          <p:cNvSpPr>
            <a:spLocks noChangeArrowheads="1"/>
          </p:cNvSpPr>
          <p:nvPr/>
        </p:nvSpPr>
        <p:spPr bwMode="auto">
          <a:xfrm>
            <a:off x="9276640" y="2585282"/>
            <a:ext cx="2742165" cy="602294"/>
          </a:xfrm>
          <a:prstGeom prst="flowChartProcess">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Rinstrum Metrological Services Assistant: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Issue Declaration of Conformity </a:t>
            </a:r>
          </a:p>
          <a:p>
            <a:pPr marL="0" marR="0" algn="ctr">
              <a:spcBef>
                <a:spcPts val="0"/>
              </a:spcBef>
              <a:spcAft>
                <a:spcPts val="0"/>
              </a:spcAft>
            </a:pPr>
            <a:r>
              <a:rPr lang="en-US" sz="1100">
                <a:latin typeface="Calibri" panose="020F0502020204030204" pitchFamily="34" charset="0"/>
                <a:ea typeface="Calibri" panose="020F0502020204030204" pitchFamily="34" charset="0"/>
                <a:cs typeface="Times New Roman" panose="02020603050405020304" pitchFamily="18" charset="0"/>
              </a:rPr>
              <a:t>N</a:t>
            </a:r>
            <a:r>
              <a:rPr lang="en-US" sz="1100">
                <a:effectLst/>
                <a:latin typeface="Calibri" panose="020F0502020204030204" pitchFamily="34" charset="0"/>
                <a:ea typeface="Calibri" panose="020F0502020204030204" pitchFamily="34" charset="0"/>
                <a:cs typeface="Times New Roman" panose="02020603050405020304" pitchFamily="18" charset="0"/>
              </a:rPr>
              <a:t>otifies the MCA Accounting.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9" name="Group 88">
            <a:extLst>
              <a:ext uri="{FF2B5EF4-FFF2-40B4-BE49-F238E27FC236}">
                <a16:creationId xmlns:a16="http://schemas.microsoft.com/office/drawing/2014/main" id="{FA1B212A-2E35-4B01-B31B-B737ACFCEB83}"/>
              </a:ext>
            </a:extLst>
          </p:cNvPr>
          <p:cNvGrpSpPr/>
          <p:nvPr/>
        </p:nvGrpSpPr>
        <p:grpSpPr>
          <a:xfrm>
            <a:off x="9878484" y="3392325"/>
            <a:ext cx="1593850" cy="886460"/>
            <a:chOff x="0" y="0"/>
            <a:chExt cx="1594090" cy="886623"/>
          </a:xfrm>
        </p:grpSpPr>
        <p:sp>
          <p:nvSpPr>
            <p:cNvPr id="90" name="AutoShape 6">
              <a:extLst>
                <a:ext uri="{FF2B5EF4-FFF2-40B4-BE49-F238E27FC236}">
                  <a16:creationId xmlns:a16="http://schemas.microsoft.com/office/drawing/2014/main" id="{3485F3BD-ACC1-498C-8E36-7301E81BDDF8}"/>
                </a:ext>
              </a:extLst>
            </p:cNvPr>
            <p:cNvSpPr>
              <a:spLocks noChangeArrowheads="1"/>
            </p:cNvSpPr>
            <p:nvPr/>
          </p:nvSpPr>
          <p:spPr bwMode="auto">
            <a:xfrm>
              <a:off x="0" y="0"/>
              <a:ext cx="1594090" cy="886623"/>
            </a:xfrm>
            <a:prstGeom prst="flowChartDecision">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1" name="AutoShape 9">
              <a:extLst>
                <a:ext uri="{FF2B5EF4-FFF2-40B4-BE49-F238E27FC236}">
                  <a16:creationId xmlns:a16="http://schemas.microsoft.com/office/drawing/2014/main" id="{2D21A1DA-B3A3-4D43-93DA-544D421FFA94}"/>
                </a:ext>
              </a:extLst>
            </p:cNvPr>
            <p:cNvSpPr>
              <a:spLocks noChangeArrowheads="1"/>
            </p:cNvSpPr>
            <p:nvPr/>
          </p:nvSpPr>
          <p:spPr bwMode="auto">
            <a:xfrm>
              <a:off x="118973" y="205237"/>
              <a:ext cx="1448790" cy="397823"/>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MCA Accounting: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Is </a:t>
              </a:r>
              <a:r>
                <a:rPr lang="en-US" sz="1100">
                  <a:effectLst/>
                  <a:latin typeface="Calibri" panose="020F0502020204030204" pitchFamily="34" charset="0"/>
                  <a:ea typeface="Calibri" panose="020F0502020204030204" pitchFamily="34" charset="0"/>
                  <a:cs typeface="Times New Roman" panose="02020603050405020304" pitchFamily="18" charset="0"/>
                </a:rPr>
                <a:t>the</a:t>
              </a:r>
              <a:r>
                <a:rPr lang="en-US" sz="900">
                  <a:effectLst/>
                  <a:latin typeface="Calibri" panose="020F0502020204030204" pitchFamily="34" charset="0"/>
                  <a:ea typeface="Calibri" panose="020F0502020204030204" pitchFamily="34" charset="0"/>
                  <a:cs typeface="Times New Roman" panose="02020603050405020304" pitchFamily="18" charset="0"/>
                </a:rPr>
                <a:t> Company ON Hold ?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92" name="AutoShape 12">
            <a:extLst>
              <a:ext uri="{FF2B5EF4-FFF2-40B4-BE49-F238E27FC236}">
                <a16:creationId xmlns:a16="http://schemas.microsoft.com/office/drawing/2014/main" id="{E2EE40D4-A233-4E1E-B79F-5F33728B818F}"/>
              </a:ext>
            </a:extLst>
          </p:cNvPr>
          <p:cNvSpPr>
            <a:spLocks noChangeArrowheads="1"/>
          </p:cNvSpPr>
          <p:nvPr/>
        </p:nvSpPr>
        <p:spPr bwMode="auto">
          <a:xfrm>
            <a:off x="9332013" y="4624933"/>
            <a:ext cx="2686792" cy="676275"/>
          </a:xfrm>
          <a:prstGeom prst="flowChartProcess">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MCA Accounting: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Sends the issued Declaration of Conformity with the invoice</a:t>
            </a: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3" name="AutoShape 10">
            <a:extLst>
              <a:ext uri="{FF2B5EF4-FFF2-40B4-BE49-F238E27FC236}">
                <a16:creationId xmlns:a16="http://schemas.microsoft.com/office/drawing/2014/main" id="{C630A7B0-374F-42B1-88AE-BE1C17D693A2}"/>
              </a:ext>
            </a:extLst>
          </p:cNvPr>
          <p:cNvSpPr>
            <a:spLocks noChangeArrowheads="1"/>
          </p:cNvSpPr>
          <p:nvPr/>
        </p:nvSpPr>
        <p:spPr bwMode="auto">
          <a:xfrm>
            <a:off x="8688660" y="5503858"/>
            <a:ext cx="3329510" cy="1085283"/>
          </a:xfrm>
          <a:prstGeom prst="flowChartProcess">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RVO: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Sends or gives in person the Declaration of Conformity to the customer. If necessary, according to national law, he will advice the customer to inform the National Weights and Measures Office about the verified scale.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4" name="Group 93">
            <a:extLst>
              <a:ext uri="{FF2B5EF4-FFF2-40B4-BE49-F238E27FC236}">
                <a16:creationId xmlns:a16="http://schemas.microsoft.com/office/drawing/2014/main" id="{41F69D8D-1703-44FE-9DF8-BEBEF886FFC0}"/>
              </a:ext>
            </a:extLst>
          </p:cNvPr>
          <p:cNvGrpSpPr/>
          <p:nvPr/>
        </p:nvGrpSpPr>
        <p:grpSpPr>
          <a:xfrm>
            <a:off x="7734465" y="3989597"/>
            <a:ext cx="1448435" cy="1007110"/>
            <a:chOff x="0" y="0"/>
            <a:chExt cx="1448790" cy="1007493"/>
          </a:xfrm>
        </p:grpSpPr>
        <p:sp>
          <p:nvSpPr>
            <p:cNvPr id="95" name="AutoShape 6">
              <a:extLst>
                <a:ext uri="{FF2B5EF4-FFF2-40B4-BE49-F238E27FC236}">
                  <a16:creationId xmlns:a16="http://schemas.microsoft.com/office/drawing/2014/main" id="{87E68247-83F2-45AC-9E24-AD5F33860887}"/>
                </a:ext>
              </a:extLst>
            </p:cNvPr>
            <p:cNvSpPr>
              <a:spLocks noChangeArrowheads="1"/>
            </p:cNvSpPr>
            <p:nvPr/>
          </p:nvSpPr>
          <p:spPr bwMode="auto">
            <a:xfrm>
              <a:off x="10424" y="0"/>
              <a:ext cx="1405687" cy="1007493"/>
            </a:xfrm>
            <a:prstGeom prst="flowChartDecision">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6" name="AutoShape 9">
              <a:extLst>
                <a:ext uri="{FF2B5EF4-FFF2-40B4-BE49-F238E27FC236}">
                  <a16:creationId xmlns:a16="http://schemas.microsoft.com/office/drawing/2014/main" id="{7B625300-D767-4F47-904C-D86CF7328396}"/>
                </a:ext>
              </a:extLst>
            </p:cNvPr>
            <p:cNvSpPr>
              <a:spLocks noChangeArrowheads="1"/>
            </p:cNvSpPr>
            <p:nvPr/>
          </p:nvSpPr>
          <p:spPr bwMode="auto">
            <a:xfrm>
              <a:off x="0" y="265622"/>
              <a:ext cx="1448790" cy="397823"/>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MCA Accounting: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Is the company released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97" name="AutoShape 8">
            <a:extLst>
              <a:ext uri="{FF2B5EF4-FFF2-40B4-BE49-F238E27FC236}">
                <a16:creationId xmlns:a16="http://schemas.microsoft.com/office/drawing/2014/main" id="{044852AD-AA96-4B68-BEBC-B71F7E319A16}"/>
              </a:ext>
            </a:extLst>
          </p:cNvPr>
          <p:cNvSpPr>
            <a:spLocks noChangeArrowheads="1"/>
          </p:cNvSpPr>
          <p:nvPr/>
        </p:nvSpPr>
        <p:spPr bwMode="auto">
          <a:xfrm>
            <a:off x="5951984" y="4709340"/>
            <a:ext cx="1864841" cy="685800"/>
          </a:xfrm>
          <a:prstGeom prst="flowChartProcess">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MCA Accounting: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Reject the MCA</a:t>
            </a:r>
          </a:p>
          <a:p>
            <a:pPr marL="0" marR="0" algn="ctr">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Raise a Case and inform RVO.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8" name="AutoShape 29">
            <a:extLst>
              <a:ext uri="{FF2B5EF4-FFF2-40B4-BE49-F238E27FC236}">
                <a16:creationId xmlns:a16="http://schemas.microsoft.com/office/drawing/2014/main" id="{FAEC0DDB-F52F-45BF-9447-DDD94C863F56}"/>
              </a:ext>
            </a:extLst>
          </p:cNvPr>
          <p:cNvSpPr>
            <a:spLocks noChangeArrowheads="1"/>
          </p:cNvSpPr>
          <p:nvPr/>
        </p:nvSpPr>
        <p:spPr bwMode="auto">
          <a:xfrm>
            <a:off x="4778012" y="5623556"/>
            <a:ext cx="3038812" cy="685800"/>
          </a:xfrm>
          <a:prstGeom prst="flowChartProcess">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RVO: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The verification isn’t valid and all stickers, sealing stickers and labels must be removed.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99" name="AutoShape 28">
            <a:extLst>
              <a:ext uri="{FF2B5EF4-FFF2-40B4-BE49-F238E27FC236}">
                <a16:creationId xmlns:a16="http://schemas.microsoft.com/office/drawing/2014/main" id="{D3B1E78A-6585-4542-9A3B-9607E261866D}"/>
              </a:ext>
            </a:extLst>
          </p:cNvPr>
          <p:cNvCxnSpPr>
            <a:cxnSpLocks noChangeShapeType="1"/>
          </p:cNvCxnSpPr>
          <p:nvPr/>
        </p:nvCxnSpPr>
        <p:spPr bwMode="auto">
          <a:xfrm>
            <a:off x="2351584" y="2236394"/>
            <a:ext cx="0" cy="292608"/>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 name="AutoShape 28">
            <a:extLst>
              <a:ext uri="{FF2B5EF4-FFF2-40B4-BE49-F238E27FC236}">
                <a16:creationId xmlns:a16="http://schemas.microsoft.com/office/drawing/2014/main" id="{965F8D66-8BFC-4830-BB08-2C7B40A6EA0A}"/>
              </a:ext>
            </a:extLst>
          </p:cNvPr>
          <p:cNvCxnSpPr>
            <a:cxnSpLocks noChangeShapeType="1"/>
          </p:cNvCxnSpPr>
          <p:nvPr/>
        </p:nvCxnSpPr>
        <p:spPr bwMode="auto">
          <a:xfrm>
            <a:off x="2351584" y="3208838"/>
            <a:ext cx="0" cy="384048"/>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1" name="AutoShape 28">
            <a:extLst>
              <a:ext uri="{FF2B5EF4-FFF2-40B4-BE49-F238E27FC236}">
                <a16:creationId xmlns:a16="http://schemas.microsoft.com/office/drawing/2014/main" id="{E24DE579-6426-48C3-B8F4-BCBB3B328E7E}"/>
              </a:ext>
            </a:extLst>
          </p:cNvPr>
          <p:cNvCxnSpPr>
            <a:cxnSpLocks noChangeShapeType="1"/>
          </p:cNvCxnSpPr>
          <p:nvPr/>
        </p:nvCxnSpPr>
        <p:spPr bwMode="auto">
          <a:xfrm>
            <a:off x="2351584" y="4260494"/>
            <a:ext cx="0" cy="36576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4" name="Connector: Elbow 113">
            <a:extLst>
              <a:ext uri="{FF2B5EF4-FFF2-40B4-BE49-F238E27FC236}">
                <a16:creationId xmlns:a16="http://schemas.microsoft.com/office/drawing/2014/main" id="{5E2F30AB-072D-4E72-AA39-E0708BBBE723}"/>
              </a:ext>
            </a:extLst>
          </p:cNvPr>
          <p:cNvCxnSpPr>
            <a:cxnSpLocks/>
            <a:stCxn id="81" idx="2"/>
          </p:cNvCxnSpPr>
          <p:nvPr/>
        </p:nvCxnSpPr>
        <p:spPr>
          <a:xfrm rot="5400000" flipH="1" flipV="1">
            <a:off x="1270420" y="2276595"/>
            <a:ext cx="4256027" cy="2117176"/>
          </a:xfrm>
          <a:prstGeom prst="bentConnector3">
            <a:avLst>
              <a:gd name="adj1" fmla="val -537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Connector: Elbow 118">
            <a:extLst>
              <a:ext uri="{FF2B5EF4-FFF2-40B4-BE49-F238E27FC236}">
                <a16:creationId xmlns:a16="http://schemas.microsoft.com/office/drawing/2014/main" id="{0A40E346-166C-4BAF-83D8-8E78866A5A57}"/>
              </a:ext>
            </a:extLst>
          </p:cNvPr>
          <p:cNvCxnSpPr>
            <a:cxnSpLocks/>
          </p:cNvCxnSpPr>
          <p:nvPr/>
        </p:nvCxnSpPr>
        <p:spPr>
          <a:xfrm>
            <a:off x="4447117" y="1207169"/>
            <a:ext cx="4459193" cy="228358"/>
          </a:xfrm>
          <a:prstGeom prst="bentConnector3">
            <a:avLst>
              <a:gd name="adj1" fmla="val 99968"/>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AutoShape 28">
            <a:extLst>
              <a:ext uri="{FF2B5EF4-FFF2-40B4-BE49-F238E27FC236}">
                <a16:creationId xmlns:a16="http://schemas.microsoft.com/office/drawing/2014/main" id="{EF84E84D-C548-4582-BFB0-C0E48D51EBE9}"/>
              </a:ext>
            </a:extLst>
          </p:cNvPr>
          <p:cNvCxnSpPr>
            <a:cxnSpLocks noChangeShapeType="1"/>
          </p:cNvCxnSpPr>
          <p:nvPr/>
        </p:nvCxnSpPr>
        <p:spPr bwMode="auto">
          <a:xfrm>
            <a:off x="6121408" y="2236394"/>
            <a:ext cx="0" cy="2286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0" name="Straight Arrow Connector 139">
            <a:extLst>
              <a:ext uri="{FF2B5EF4-FFF2-40B4-BE49-F238E27FC236}">
                <a16:creationId xmlns:a16="http://schemas.microsoft.com/office/drawing/2014/main" id="{F565886D-E04C-4D66-A6AA-32075DAEEFC4}"/>
              </a:ext>
            </a:extLst>
          </p:cNvPr>
          <p:cNvCxnSpPr/>
          <p:nvPr/>
        </p:nvCxnSpPr>
        <p:spPr>
          <a:xfrm rot="10800000">
            <a:off x="7475655" y="1954466"/>
            <a:ext cx="365760"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1" name="AutoShape 19">
            <a:extLst>
              <a:ext uri="{FF2B5EF4-FFF2-40B4-BE49-F238E27FC236}">
                <a16:creationId xmlns:a16="http://schemas.microsoft.com/office/drawing/2014/main" id="{81073041-0098-4C00-8002-7298023E2445}"/>
              </a:ext>
            </a:extLst>
          </p:cNvPr>
          <p:cNvCxnSpPr>
            <a:cxnSpLocks noChangeShapeType="1"/>
          </p:cNvCxnSpPr>
          <p:nvPr/>
        </p:nvCxnSpPr>
        <p:spPr bwMode="auto">
          <a:xfrm>
            <a:off x="9971206" y="1953032"/>
            <a:ext cx="615122" cy="611872"/>
          </a:xfrm>
          <a:prstGeom prst="bentConnector2">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43" name="Straight Arrow Connector 142">
            <a:extLst>
              <a:ext uri="{FF2B5EF4-FFF2-40B4-BE49-F238E27FC236}">
                <a16:creationId xmlns:a16="http://schemas.microsoft.com/office/drawing/2014/main" id="{A19894B6-DB6E-451D-8855-51A042CA85C4}"/>
              </a:ext>
            </a:extLst>
          </p:cNvPr>
          <p:cNvCxnSpPr/>
          <p:nvPr/>
        </p:nvCxnSpPr>
        <p:spPr>
          <a:xfrm>
            <a:off x="7014009" y="2899544"/>
            <a:ext cx="2249424"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4" name="AutoShape 28">
            <a:extLst>
              <a:ext uri="{FF2B5EF4-FFF2-40B4-BE49-F238E27FC236}">
                <a16:creationId xmlns:a16="http://schemas.microsoft.com/office/drawing/2014/main" id="{82BAD483-FEB1-4848-9CAD-A3874CCAD96B}"/>
              </a:ext>
            </a:extLst>
          </p:cNvPr>
          <p:cNvCxnSpPr>
            <a:cxnSpLocks noChangeShapeType="1"/>
          </p:cNvCxnSpPr>
          <p:nvPr/>
        </p:nvCxnSpPr>
        <p:spPr bwMode="auto">
          <a:xfrm>
            <a:off x="6121407" y="3347643"/>
            <a:ext cx="0" cy="2286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5" name="AutoShape 28">
            <a:extLst>
              <a:ext uri="{FF2B5EF4-FFF2-40B4-BE49-F238E27FC236}">
                <a16:creationId xmlns:a16="http://schemas.microsoft.com/office/drawing/2014/main" id="{2DA48F1B-6749-4BEE-B7F9-5AD741127E1D}"/>
              </a:ext>
            </a:extLst>
          </p:cNvPr>
          <p:cNvCxnSpPr>
            <a:cxnSpLocks noChangeShapeType="1"/>
          </p:cNvCxnSpPr>
          <p:nvPr/>
        </p:nvCxnSpPr>
        <p:spPr bwMode="auto">
          <a:xfrm>
            <a:off x="5289480" y="4189900"/>
            <a:ext cx="0" cy="1426464"/>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7" name="AutoShape 22">
            <a:extLst>
              <a:ext uri="{FF2B5EF4-FFF2-40B4-BE49-F238E27FC236}">
                <a16:creationId xmlns:a16="http://schemas.microsoft.com/office/drawing/2014/main" id="{B35EDD3B-DB39-45DB-886F-3E707C51D02E}"/>
              </a:ext>
            </a:extLst>
          </p:cNvPr>
          <p:cNvCxnSpPr>
            <a:cxnSpLocks noChangeShapeType="1"/>
          </p:cNvCxnSpPr>
          <p:nvPr/>
        </p:nvCxnSpPr>
        <p:spPr bwMode="auto">
          <a:xfrm>
            <a:off x="10675409" y="3187576"/>
            <a:ext cx="635" cy="210312"/>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8" name="AutoShape 18">
            <a:extLst>
              <a:ext uri="{FF2B5EF4-FFF2-40B4-BE49-F238E27FC236}">
                <a16:creationId xmlns:a16="http://schemas.microsoft.com/office/drawing/2014/main" id="{D26D9F14-9249-455B-A775-1AC994AFC21E}"/>
              </a:ext>
            </a:extLst>
          </p:cNvPr>
          <p:cNvCxnSpPr>
            <a:cxnSpLocks noChangeShapeType="1"/>
          </p:cNvCxnSpPr>
          <p:nvPr/>
        </p:nvCxnSpPr>
        <p:spPr bwMode="auto">
          <a:xfrm rot="10800000" flipV="1">
            <a:off x="8447557" y="3844622"/>
            <a:ext cx="1421765" cy="156845"/>
          </a:xfrm>
          <a:prstGeom prst="bentConnector3">
            <a:avLst>
              <a:gd name="adj1" fmla="val 100082"/>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49" name="AutoShape 18">
            <a:extLst>
              <a:ext uri="{FF2B5EF4-FFF2-40B4-BE49-F238E27FC236}">
                <a16:creationId xmlns:a16="http://schemas.microsoft.com/office/drawing/2014/main" id="{3B260E58-61DB-4EBC-B40B-A5000E36AD4C}"/>
              </a:ext>
            </a:extLst>
          </p:cNvPr>
          <p:cNvCxnSpPr>
            <a:cxnSpLocks noChangeShapeType="1"/>
          </p:cNvCxnSpPr>
          <p:nvPr/>
        </p:nvCxnSpPr>
        <p:spPr bwMode="auto">
          <a:xfrm rot="10800000" flipV="1">
            <a:off x="6906347" y="4497448"/>
            <a:ext cx="845837" cy="219512"/>
          </a:xfrm>
          <a:prstGeom prst="bentConnector2">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51" name="Connector: Elbow 150">
            <a:extLst>
              <a:ext uri="{FF2B5EF4-FFF2-40B4-BE49-F238E27FC236}">
                <a16:creationId xmlns:a16="http://schemas.microsoft.com/office/drawing/2014/main" id="{1E312E2F-9B5E-4C94-9033-F769D93BF0FD}"/>
              </a:ext>
            </a:extLst>
          </p:cNvPr>
          <p:cNvCxnSpPr>
            <a:cxnSpLocks/>
          </p:cNvCxnSpPr>
          <p:nvPr/>
        </p:nvCxnSpPr>
        <p:spPr>
          <a:xfrm>
            <a:off x="8450009" y="4995580"/>
            <a:ext cx="882004" cy="164361"/>
          </a:xfrm>
          <a:prstGeom prst="bentConnector3">
            <a:avLst>
              <a:gd name="adj1" fmla="val -109"/>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8" name="AutoShape 22">
            <a:extLst>
              <a:ext uri="{FF2B5EF4-FFF2-40B4-BE49-F238E27FC236}">
                <a16:creationId xmlns:a16="http://schemas.microsoft.com/office/drawing/2014/main" id="{A50EB698-7E53-4982-9FF4-70751C777343}"/>
              </a:ext>
            </a:extLst>
          </p:cNvPr>
          <p:cNvCxnSpPr>
            <a:cxnSpLocks noChangeShapeType="1"/>
          </p:cNvCxnSpPr>
          <p:nvPr/>
        </p:nvCxnSpPr>
        <p:spPr bwMode="auto">
          <a:xfrm>
            <a:off x="10675409" y="4274954"/>
            <a:ext cx="635" cy="329184"/>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0" name="AutoShape 22">
            <a:extLst>
              <a:ext uri="{FF2B5EF4-FFF2-40B4-BE49-F238E27FC236}">
                <a16:creationId xmlns:a16="http://schemas.microsoft.com/office/drawing/2014/main" id="{4271D840-CE3C-45DD-B6E2-8AAA1570FA1B}"/>
              </a:ext>
            </a:extLst>
          </p:cNvPr>
          <p:cNvCxnSpPr>
            <a:cxnSpLocks noChangeShapeType="1"/>
          </p:cNvCxnSpPr>
          <p:nvPr/>
        </p:nvCxnSpPr>
        <p:spPr bwMode="auto">
          <a:xfrm>
            <a:off x="10674774" y="5319168"/>
            <a:ext cx="635" cy="18288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1" name="AutoShape 30">
            <a:extLst>
              <a:ext uri="{FF2B5EF4-FFF2-40B4-BE49-F238E27FC236}">
                <a16:creationId xmlns:a16="http://schemas.microsoft.com/office/drawing/2014/main" id="{EFBD19B0-3846-4137-A768-9B7602113384}"/>
              </a:ext>
            </a:extLst>
          </p:cNvPr>
          <p:cNvCxnSpPr>
            <a:cxnSpLocks noChangeShapeType="1"/>
          </p:cNvCxnSpPr>
          <p:nvPr/>
        </p:nvCxnSpPr>
        <p:spPr bwMode="auto">
          <a:xfrm>
            <a:off x="6912165" y="5395140"/>
            <a:ext cx="0" cy="219456"/>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64" name="Title 6">
            <a:extLst>
              <a:ext uri="{FF2B5EF4-FFF2-40B4-BE49-F238E27FC236}">
                <a16:creationId xmlns:a16="http://schemas.microsoft.com/office/drawing/2014/main" id="{5A35D9CA-6F0B-46EF-A754-C954E75BF58A}"/>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1.4 MCA Flow Chart (X00A-809)</a:t>
            </a:r>
          </a:p>
        </p:txBody>
      </p:sp>
      <p:sp>
        <p:nvSpPr>
          <p:cNvPr id="165" name="Title 6">
            <a:extLst>
              <a:ext uri="{FF2B5EF4-FFF2-40B4-BE49-F238E27FC236}">
                <a16:creationId xmlns:a16="http://schemas.microsoft.com/office/drawing/2014/main" id="{DA7F77AE-B470-4D50-810B-15C31D01DF24}"/>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sp>
        <p:nvSpPr>
          <p:cNvPr id="166" name="AutoShape 9">
            <a:extLst>
              <a:ext uri="{FF2B5EF4-FFF2-40B4-BE49-F238E27FC236}">
                <a16:creationId xmlns:a16="http://schemas.microsoft.com/office/drawing/2014/main" id="{7B1DD384-54B5-4353-9ABE-CF4F8A89B4C9}"/>
              </a:ext>
            </a:extLst>
          </p:cNvPr>
          <p:cNvSpPr>
            <a:spLocks noChangeArrowheads="1"/>
          </p:cNvSpPr>
          <p:nvPr/>
        </p:nvSpPr>
        <p:spPr bwMode="auto">
          <a:xfrm>
            <a:off x="10016829" y="1667282"/>
            <a:ext cx="523875" cy="285750"/>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7" name="AutoShape 9">
            <a:extLst>
              <a:ext uri="{FF2B5EF4-FFF2-40B4-BE49-F238E27FC236}">
                <a16:creationId xmlns:a16="http://schemas.microsoft.com/office/drawing/2014/main" id="{22B0509C-227B-4F24-9966-6DFFDA03E681}"/>
              </a:ext>
            </a:extLst>
          </p:cNvPr>
          <p:cNvSpPr>
            <a:spLocks noChangeArrowheads="1"/>
          </p:cNvSpPr>
          <p:nvPr/>
        </p:nvSpPr>
        <p:spPr bwMode="auto">
          <a:xfrm>
            <a:off x="7829813" y="2637871"/>
            <a:ext cx="523875" cy="285750"/>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8" name="AutoShape 9">
            <a:extLst>
              <a:ext uri="{FF2B5EF4-FFF2-40B4-BE49-F238E27FC236}">
                <a16:creationId xmlns:a16="http://schemas.microsoft.com/office/drawing/2014/main" id="{043275EF-B1AA-4BBC-958A-FD95942CC0CE}"/>
              </a:ext>
            </a:extLst>
          </p:cNvPr>
          <p:cNvSpPr>
            <a:spLocks noChangeArrowheads="1"/>
          </p:cNvSpPr>
          <p:nvPr/>
        </p:nvSpPr>
        <p:spPr bwMode="auto">
          <a:xfrm>
            <a:off x="9001495" y="3557967"/>
            <a:ext cx="523875" cy="285750"/>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9" name="AutoShape 9">
            <a:extLst>
              <a:ext uri="{FF2B5EF4-FFF2-40B4-BE49-F238E27FC236}">
                <a16:creationId xmlns:a16="http://schemas.microsoft.com/office/drawing/2014/main" id="{D2BDAE04-7449-4058-B70B-8FC969595CC1}"/>
              </a:ext>
            </a:extLst>
          </p:cNvPr>
          <p:cNvSpPr>
            <a:spLocks noChangeArrowheads="1"/>
          </p:cNvSpPr>
          <p:nvPr/>
        </p:nvSpPr>
        <p:spPr bwMode="auto">
          <a:xfrm>
            <a:off x="7430930" y="1645132"/>
            <a:ext cx="523875" cy="285750"/>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0" name="AutoShape 9">
            <a:extLst>
              <a:ext uri="{FF2B5EF4-FFF2-40B4-BE49-F238E27FC236}">
                <a16:creationId xmlns:a16="http://schemas.microsoft.com/office/drawing/2014/main" id="{C76AC873-3C9B-4FD6-B4D6-B755365C42C3}"/>
              </a:ext>
            </a:extLst>
          </p:cNvPr>
          <p:cNvSpPr>
            <a:spLocks noChangeArrowheads="1"/>
          </p:cNvSpPr>
          <p:nvPr/>
        </p:nvSpPr>
        <p:spPr bwMode="auto">
          <a:xfrm>
            <a:off x="6067265" y="3306783"/>
            <a:ext cx="523875" cy="285750"/>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1" name="AutoShape 9">
            <a:extLst>
              <a:ext uri="{FF2B5EF4-FFF2-40B4-BE49-F238E27FC236}">
                <a16:creationId xmlns:a16="http://schemas.microsoft.com/office/drawing/2014/main" id="{E9731DFF-7ACA-4349-939B-3A1A15569724}"/>
              </a:ext>
            </a:extLst>
          </p:cNvPr>
          <p:cNvSpPr>
            <a:spLocks noChangeArrowheads="1"/>
          </p:cNvSpPr>
          <p:nvPr/>
        </p:nvSpPr>
        <p:spPr bwMode="auto">
          <a:xfrm>
            <a:off x="7108400" y="4258662"/>
            <a:ext cx="523875" cy="285750"/>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2" name="AutoShape 9">
            <a:extLst>
              <a:ext uri="{FF2B5EF4-FFF2-40B4-BE49-F238E27FC236}">
                <a16:creationId xmlns:a16="http://schemas.microsoft.com/office/drawing/2014/main" id="{7F1C7818-749D-48D7-A9CD-3768F9796DCD}"/>
              </a:ext>
            </a:extLst>
          </p:cNvPr>
          <p:cNvSpPr>
            <a:spLocks noChangeArrowheads="1"/>
          </p:cNvSpPr>
          <p:nvPr/>
        </p:nvSpPr>
        <p:spPr bwMode="auto">
          <a:xfrm>
            <a:off x="8616541" y="4885798"/>
            <a:ext cx="523875" cy="285750"/>
          </a:xfrm>
          <a:prstGeom prst="flowChartProcess">
            <a:avLst/>
          </a:prstGeom>
          <a:noFill/>
          <a:ln w="9525">
            <a:no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7890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622D9F-4074-4FF0-B30C-8FE25C85E9D3}"/>
              </a:ext>
            </a:extLst>
          </p:cNvPr>
          <p:cNvSpPr>
            <a:spLocks noGrp="1"/>
          </p:cNvSpPr>
          <p:nvPr>
            <p:ph type="sldNum" sz="quarter" idx="12"/>
          </p:nvPr>
        </p:nvSpPr>
        <p:spPr/>
        <p:txBody>
          <a:bodyPr/>
          <a:lstStyle/>
          <a:p>
            <a:fld id="{E9744945-8975-46F6-AFBF-A5FA4E517B9F}" type="slidenum">
              <a:rPr lang="en-US" altLang="de-DE" smtClean="0"/>
              <a:pPr/>
              <a:t>13</a:t>
            </a:fld>
            <a:endParaRPr lang="en-US" altLang="de-DE"/>
          </a:p>
        </p:txBody>
      </p:sp>
      <p:sp>
        <p:nvSpPr>
          <p:cNvPr id="9" name="Title 6">
            <a:extLst>
              <a:ext uri="{FF2B5EF4-FFF2-40B4-BE49-F238E27FC236}">
                <a16:creationId xmlns:a16="http://schemas.microsoft.com/office/drawing/2014/main" id="{699C842D-02D3-4675-BDA9-274D42FEDCDE}"/>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1.5 Rinstrum MCA Team</a:t>
            </a:r>
          </a:p>
        </p:txBody>
      </p:sp>
      <p:sp>
        <p:nvSpPr>
          <p:cNvPr id="11" name="Title 6">
            <a:extLst>
              <a:ext uri="{FF2B5EF4-FFF2-40B4-BE49-F238E27FC236}">
                <a16:creationId xmlns:a16="http://schemas.microsoft.com/office/drawing/2014/main" id="{98A694C0-7A8D-4513-8746-B95F1B71D3D3}"/>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grpSp>
        <p:nvGrpSpPr>
          <p:cNvPr id="4" name="Group 3">
            <a:extLst>
              <a:ext uri="{FF2B5EF4-FFF2-40B4-BE49-F238E27FC236}">
                <a16:creationId xmlns:a16="http://schemas.microsoft.com/office/drawing/2014/main" id="{5D7C25AE-5085-363B-B832-3849FE34E014}"/>
              </a:ext>
            </a:extLst>
          </p:cNvPr>
          <p:cNvGrpSpPr/>
          <p:nvPr/>
        </p:nvGrpSpPr>
        <p:grpSpPr>
          <a:xfrm>
            <a:off x="1248755" y="1261578"/>
            <a:ext cx="4261200" cy="1493129"/>
            <a:chOff x="1248755" y="1261578"/>
            <a:chExt cx="4261200" cy="1493129"/>
          </a:xfrm>
        </p:grpSpPr>
        <p:sp>
          <p:nvSpPr>
            <p:cNvPr id="17" name="Rectangle 16">
              <a:extLst>
                <a:ext uri="{FF2B5EF4-FFF2-40B4-BE49-F238E27FC236}">
                  <a16:creationId xmlns:a16="http://schemas.microsoft.com/office/drawing/2014/main" id="{5CD0123E-C2AE-406B-84E5-62CE044D0498}"/>
                </a:ext>
              </a:extLst>
            </p:cNvPr>
            <p:cNvSpPr/>
            <p:nvPr/>
          </p:nvSpPr>
          <p:spPr>
            <a:xfrm>
              <a:off x="1991544" y="1457250"/>
              <a:ext cx="3251377" cy="978068"/>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82D38F-5015-4AE2-9033-F5D28052C391}"/>
                </a:ext>
              </a:extLst>
            </p:cNvPr>
            <p:cNvSpPr/>
            <p:nvPr/>
          </p:nvSpPr>
          <p:spPr>
            <a:xfrm>
              <a:off x="2045198" y="1261578"/>
              <a:ext cx="778581" cy="94594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TextBox 19">
              <a:extLst>
                <a:ext uri="{FF2B5EF4-FFF2-40B4-BE49-F238E27FC236}">
                  <a16:creationId xmlns:a16="http://schemas.microsoft.com/office/drawing/2014/main" id="{10D5EBCC-7421-430C-A557-343A36A55A61}"/>
                </a:ext>
              </a:extLst>
            </p:cNvPr>
            <p:cNvSpPr txBox="1"/>
            <p:nvPr/>
          </p:nvSpPr>
          <p:spPr>
            <a:xfrm>
              <a:off x="2134943" y="1457248"/>
              <a:ext cx="3375012" cy="984885"/>
            </a:xfrm>
            <a:prstGeom prst="rect">
              <a:avLst/>
            </a:prstGeom>
            <a:noFill/>
          </p:spPr>
          <p:txBody>
            <a:bodyPr wrap="square">
              <a:spAutoFit/>
            </a:bodyPr>
            <a:lstStyle/>
            <a:p>
              <a:pPr lvl="2"/>
              <a:r>
                <a:rPr lang="en-US" b="1">
                  <a:solidFill>
                    <a:schemeClr val="tx1"/>
                  </a:solidFill>
                </a:rPr>
                <a:t>Marek Swierzy</a:t>
              </a:r>
            </a:p>
            <a:p>
              <a:pPr lvl="2"/>
              <a:r>
                <a:rPr lang="en-US" sz="1400">
                  <a:solidFill>
                    <a:schemeClr val="tx1"/>
                  </a:solidFill>
                </a:rPr>
                <a:t>General Manager</a:t>
              </a:r>
            </a:p>
            <a:p>
              <a:pPr lvl="2"/>
              <a:r>
                <a:rPr lang="en-US" sz="1400">
                  <a:solidFill>
                    <a:schemeClr val="tx1"/>
                  </a:solidFill>
                </a:rPr>
                <a:t>Rinstrum Europe GmbH</a:t>
              </a:r>
            </a:p>
            <a:p>
              <a:pPr lvl="2"/>
              <a:r>
                <a:rPr lang="en-US" sz="1200">
                  <a:solidFill>
                    <a:schemeClr val="tx1"/>
                  </a:solidFill>
                </a:rPr>
                <a:t>Marek.Swierzy@rinstrum.com</a:t>
              </a:r>
            </a:p>
          </p:txBody>
        </p:sp>
        <p:sp>
          <p:nvSpPr>
            <p:cNvPr id="36" name="TextBox 35">
              <a:extLst>
                <a:ext uri="{FF2B5EF4-FFF2-40B4-BE49-F238E27FC236}">
                  <a16:creationId xmlns:a16="http://schemas.microsoft.com/office/drawing/2014/main" id="{9BE7D9F3-25EE-448B-97EB-214C03F798A5}"/>
                </a:ext>
              </a:extLst>
            </p:cNvPr>
            <p:cNvSpPr txBox="1"/>
            <p:nvPr/>
          </p:nvSpPr>
          <p:spPr>
            <a:xfrm>
              <a:off x="1248755" y="2416153"/>
              <a:ext cx="4211210" cy="338554"/>
            </a:xfrm>
            <a:prstGeom prst="rect">
              <a:avLst/>
            </a:prstGeom>
            <a:noFill/>
          </p:spPr>
          <p:txBody>
            <a:bodyPr wrap="square">
              <a:spAutoFit/>
            </a:bodyPr>
            <a:lstStyle/>
            <a:p>
              <a:pPr lvl="2"/>
              <a:r>
                <a:rPr lang="en-US" sz="1600" b="1">
                  <a:solidFill>
                    <a:schemeClr val="tx1"/>
                  </a:solidFill>
                </a:rPr>
                <a:t>Metrological Service Manager</a:t>
              </a:r>
            </a:p>
          </p:txBody>
        </p:sp>
      </p:grpSp>
      <p:grpSp>
        <p:nvGrpSpPr>
          <p:cNvPr id="18" name="Group 17">
            <a:extLst>
              <a:ext uri="{FF2B5EF4-FFF2-40B4-BE49-F238E27FC236}">
                <a16:creationId xmlns:a16="http://schemas.microsoft.com/office/drawing/2014/main" id="{48328DE1-2EE7-A1F2-58AD-DE713EDA5C38}"/>
              </a:ext>
            </a:extLst>
          </p:cNvPr>
          <p:cNvGrpSpPr/>
          <p:nvPr/>
        </p:nvGrpSpPr>
        <p:grpSpPr>
          <a:xfrm>
            <a:off x="1199456" y="5209574"/>
            <a:ext cx="4464496" cy="1531794"/>
            <a:chOff x="1288174" y="5065558"/>
            <a:chExt cx="4464496" cy="1531794"/>
          </a:xfrm>
        </p:grpSpPr>
        <p:sp>
          <p:nvSpPr>
            <p:cNvPr id="10" name="Rectangle 9">
              <a:extLst>
                <a:ext uri="{FF2B5EF4-FFF2-40B4-BE49-F238E27FC236}">
                  <a16:creationId xmlns:a16="http://schemas.microsoft.com/office/drawing/2014/main" id="{882E5892-4872-4256-BAA4-F7C35BFCA1D4}"/>
                </a:ext>
              </a:extLst>
            </p:cNvPr>
            <p:cNvSpPr/>
            <p:nvPr/>
          </p:nvSpPr>
          <p:spPr>
            <a:xfrm>
              <a:off x="2060290" y="5301208"/>
              <a:ext cx="3315231" cy="978068"/>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4422AC7-646D-459C-BDB5-C23E6E36ACEA}"/>
                </a:ext>
              </a:extLst>
            </p:cNvPr>
            <p:cNvSpPr txBox="1"/>
            <p:nvPr/>
          </p:nvSpPr>
          <p:spPr>
            <a:xfrm>
              <a:off x="1991544" y="5328141"/>
              <a:ext cx="3557139" cy="984885"/>
            </a:xfrm>
            <a:prstGeom prst="rect">
              <a:avLst/>
            </a:prstGeom>
            <a:noFill/>
          </p:spPr>
          <p:txBody>
            <a:bodyPr wrap="square">
              <a:spAutoFit/>
            </a:bodyPr>
            <a:lstStyle/>
            <a:p>
              <a:pPr lvl="2"/>
              <a:r>
                <a:rPr lang="en-US" b="1">
                  <a:solidFill>
                    <a:schemeClr val="tx1"/>
                  </a:solidFill>
                </a:rPr>
                <a:t>Kasun </a:t>
              </a:r>
              <a:r>
                <a:rPr lang="en-US" b="1" err="1">
                  <a:solidFill>
                    <a:schemeClr val="tx1"/>
                  </a:solidFill>
                </a:rPr>
                <a:t>Rathnayake</a:t>
              </a:r>
              <a:endParaRPr lang="en-US" b="1">
                <a:solidFill>
                  <a:schemeClr val="tx1"/>
                </a:solidFill>
              </a:endParaRPr>
            </a:p>
            <a:p>
              <a:pPr lvl="2"/>
              <a:r>
                <a:rPr lang="en-US" sz="1400">
                  <a:solidFill>
                    <a:schemeClr val="tx1"/>
                  </a:solidFill>
                </a:rPr>
                <a:t>Technical Assistant</a:t>
              </a:r>
            </a:p>
            <a:p>
              <a:pPr lvl="2"/>
              <a:r>
                <a:rPr lang="en-US" sz="1400">
                  <a:solidFill>
                    <a:schemeClr val="tx1"/>
                  </a:solidFill>
                </a:rPr>
                <a:t>Rinstrum Pvt Ltd</a:t>
              </a:r>
            </a:p>
            <a:p>
              <a:pPr lvl="2"/>
              <a:r>
                <a:rPr lang="en-US" sz="1200">
                  <a:solidFill>
                    <a:schemeClr val="tx1"/>
                  </a:solidFill>
                </a:rPr>
                <a:t>Kasun.Rathnayaka@rinstrum.com</a:t>
              </a:r>
            </a:p>
          </p:txBody>
        </p:sp>
        <p:sp>
          <p:nvSpPr>
            <p:cNvPr id="15" name="Rectangle 14">
              <a:extLst>
                <a:ext uri="{FF2B5EF4-FFF2-40B4-BE49-F238E27FC236}">
                  <a16:creationId xmlns:a16="http://schemas.microsoft.com/office/drawing/2014/main" id="{AC71256B-72A2-4770-8922-DC806C859D1C}"/>
                </a:ext>
              </a:extLst>
            </p:cNvPr>
            <p:cNvSpPr/>
            <p:nvPr/>
          </p:nvSpPr>
          <p:spPr>
            <a:xfrm>
              <a:off x="2137330" y="5065558"/>
              <a:ext cx="793803" cy="103369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TextBox 36">
              <a:extLst>
                <a:ext uri="{FF2B5EF4-FFF2-40B4-BE49-F238E27FC236}">
                  <a16:creationId xmlns:a16="http://schemas.microsoft.com/office/drawing/2014/main" id="{B3AF1E95-130F-4BE1-B0B7-115A46DA0E58}"/>
                </a:ext>
              </a:extLst>
            </p:cNvPr>
            <p:cNvSpPr txBox="1"/>
            <p:nvPr/>
          </p:nvSpPr>
          <p:spPr>
            <a:xfrm>
              <a:off x="1288174" y="6258798"/>
              <a:ext cx="4464496" cy="338554"/>
            </a:xfrm>
            <a:prstGeom prst="rect">
              <a:avLst/>
            </a:prstGeom>
            <a:noFill/>
          </p:spPr>
          <p:txBody>
            <a:bodyPr wrap="square">
              <a:spAutoFit/>
            </a:bodyPr>
            <a:lstStyle/>
            <a:p>
              <a:pPr lvl="2"/>
              <a:r>
                <a:rPr lang="en-US" sz="1600" b="1">
                  <a:solidFill>
                    <a:schemeClr val="tx1"/>
                  </a:solidFill>
                </a:rPr>
                <a:t>Metrological Service Assistant</a:t>
              </a:r>
            </a:p>
          </p:txBody>
        </p:sp>
      </p:grpSp>
      <p:grpSp>
        <p:nvGrpSpPr>
          <p:cNvPr id="33" name="Group 32">
            <a:extLst>
              <a:ext uri="{FF2B5EF4-FFF2-40B4-BE49-F238E27FC236}">
                <a16:creationId xmlns:a16="http://schemas.microsoft.com/office/drawing/2014/main" id="{B374CBA8-F177-F931-FF10-3DC587342E7E}"/>
              </a:ext>
            </a:extLst>
          </p:cNvPr>
          <p:cNvGrpSpPr/>
          <p:nvPr/>
        </p:nvGrpSpPr>
        <p:grpSpPr>
          <a:xfrm>
            <a:off x="6643442" y="5107692"/>
            <a:ext cx="3795728" cy="1713813"/>
            <a:chOff x="8101207" y="4285989"/>
            <a:chExt cx="3795728" cy="1713813"/>
          </a:xfrm>
        </p:grpSpPr>
        <p:sp>
          <p:nvSpPr>
            <p:cNvPr id="19" name="Rectangle 18">
              <a:extLst>
                <a:ext uri="{FF2B5EF4-FFF2-40B4-BE49-F238E27FC236}">
                  <a16:creationId xmlns:a16="http://schemas.microsoft.com/office/drawing/2014/main" id="{13A032CE-92B9-DE61-04EC-41BF7B1B20A5}"/>
                </a:ext>
              </a:extLst>
            </p:cNvPr>
            <p:cNvSpPr/>
            <p:nvPr/>
          </p:nvSpPr>
          <p:spPr>
            <a:xfrm>
              <a:off x="8101207" y="4653136"/>
              <a:ext cx="3712923" cy="978068"/>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49BFDF-A180-4A24-9918-824EF9AE936E}"/>
                </a:ext>
              </a:extLst>
            </p:cNvPr>
            <p:cNvSpPr/>
            <p:nvPr/>
          </p:nvSpPr>
          <p:spPr>
            <a:xfrm>
              <a:off x="8140814" y="4285989"/>
              <a:ext cx="926972" cy="92697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TextBox 31">
              <a:extLst>
                <a:ext uri="{FF2B5EF4-FFF2-40B4-BE49-F238E27FC236}">
                  <a16:creationId xmlns:a16="http://schemas.microsoft.com/office/drawing/2014/main" id="{143CDE74-A739-4EBC-BDFB-A381BFACDECD}"/>
                </a:ext>
              </a:extLst>
            </p:cNvPr>
            <p:cNvSpPr txBox="1"/>
            <p:nvPr/>
          </p:nvSpPr>
          <p:spPr>
            <a:xfrm>
              <a:off x="8184012" y="4676363"/>
              <a:ext cx="3712923" cy="984885"/>
            </a:xfrm>
            <a:prstGeom prst="rect">
              <a:avLst/>
            </a:prstGeom>
            <a:noFill/>
          </p:spPr>
          <p:txBody>
            <a:bodyPr wrap="square">
              <a:spAutoFit/>
            </a:bodyPr>
            <a:lstStyle/>
            <a:p>
              <a:pPr lvl="2"/>
              <a:r>
                <a:rPr lang="en-US" b="1">
                  <a:solidFill>
                    <a:schemeClr val="tx1"/>
                  </a:solidFill>
                </a:rPr>
                <a:t>Sachini Hithakshika</a:t>
              </a:r>
            </a:p>
            <a:p>
              <a:pPr lvl="2"/>
              <a:r>
                <a:rPr lang="en-US" sz="1400">
                  <a:solidFill>
                    <a:schemeClr val="tx1"/>
                  </a:solidFill>
                </a:rPr>
                <a:t>Sale and Administration Support</a:t>
              </a:r>
            </a:p>
            <a:p>
              <a:pPr lvl="2"/>
              <a:r>
                <a:rPr lang="en-US" sz="1400">
                  <a:solidFill>
                    <a:schemeClr val="tx1"/>
                  </a:solidFill>
                </a:rPr>
                <a:t>Rinstrum Pvt Ltd</a:t>
              </a:r>
              <a:r>
                <a:rPr lang="en-US" sz="1200">
                  <a:solidFill>
                    <a:schemeClr val="tx1"/>
                  </a:solidFill>
                </a:rPr>
                <a:t> Sachini.Hithakshika@rinstrum.com</a:t>
              </a:r>
            </a:p>
          </p:txBody>
        </p:sp>
        <p:sp>
          <p:nvSpPr>
            <p:cNvPr id="38" name="TextBox 37">
              <a:extLst>
                <a:ext uri="{FF2B5EF4-FFF2-40B4-BE49-F238E27FC236}">
                  <a16:creationId xmlns:a16="http://schemas.microsoft.com/office/drawing/2014/main" id="{F936FFF8-38F1-41AA-97BB-7C4827B610E7}"/>
                </a:ext>
              </a:extLst>
            </p:cNvPr>
            <p:cNvSpPr txBox="1"/>
            <p:nvPr/>
          </p:nvSpPr>
          <p:spPr>
            <a:xfrm>
              <a:off x="8129829" y="5661248"/>
              <a:ext cx="2844800" cy="338554"/>
            </a:xfrm>
            <a:prstGeom prst="rect">
              <a:avLst/>
            </a:prstGeom>
            <a:noFill/>
          </p:spPr>
          <p:txBody>
            <a:bodyPr wrap="square">
              <a:spAutoFit/>
            </a:bodyPr>
            <a:lstStyle/>
            <a:p>
              <a:pPr lvl="2"/>
              <a:r>
                <a:rPr lang="en-US" sz="1600" b="1">
                  <a:solidFill>
                    <a:schemeClr val="tx1"/>
                  </a:solidFill>
                </a:rPr>
                <a:t>MCA Accounting</a:t>
              </a:r>
            </a:p>
          </p:txBody>
        </p:sp>
      </p:grpSp>
      <p:grpSp>
        <p:nvGrpSpPr>
          <p:cNvPr id="7" name="Group 6">
            <a:extLst>
              <a:ext uri="{FF2B5EF4-FFF2-40B4-BE49-F238E27FC236}">
                <a16:creationId xmlns:a16="http://schemas.microsoft.com/office/drawing/2014/main" id="{07443B98-3686-FE44-DF63-538B7266A30C}"/>
              </a:ext>
            </a:extLst>
          </p:cNvPr>
          <p:cNvGrpSpPr/>
          <p:nvPr/>
        </p:nvGrpSpPr>
        <p:grpSpPr>
          <a:xfrm>
            <a:off x="1199456" y="3029908"/>
            <a:ext cx="4724049" cy="1710792"/>
            <a:chOff x="1199456" y="3149995"/>
            <a:chExt cx="4724049" cy="1710792"/>
          </a:xfrm>
        </p:grpSpPr>
        <p:sp>
          <p:nvSpPr>
            <p:cNvPr id="6" name="Rectangle 5">
              <a:extLst>
                <a:ext uri="{FF2B5EF4-FFF2-40B4-BE49-F238E27FC236}">
                  <a16:creationId xmlns:a16="http://schemas.microsoft.com/office/drawing/2014/main" id="{989B7734-995C-6374-6054-4D764FA7E6C4}"/>
                </a:ext>
              </a:extLst>
            </p:cNvPr>
            <p:cNvSpPr/>
            <p:nvPr/>
          </p:nvSpPr>
          <p:spPr>
            <a:xfrm>
              <a:off x="2007614" y="3530675"/>
              <a:ext cx="3279189" cy="1015911"/>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3206E6-1FC1-4579-AD2C-744A0B8C6F62}"/>
                </a:ext>
              </a:extLst>
            </p:cNvPr>
            <p:cNvSpPr/>
            <p:nvPr/>
          </p:nvSpPr>
          <p:spPr>
            <a:xfrm>
              <a:off x="2060291" y="3149995"/>
              <a:ext cx="928447" cy="91721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TextBox 25">
              <a:extLst>
                <a:ext uri="{FF2B5EF4-FFF2-40B4-BE49-F238E27FC236}">
                  <a16:creationId xmlns:a16="http://schemas.microsoft.com/office/drawing/2014/main" id="{330E1276-729B-4736-B509-9875DE9DE722}"/>
                </a:ext>
              </a:extLst>
            </p:cNvPr>
            <p:cNvSpPr txBox="1"/>
            <p:nvPr/>
          </p:nvSpPr>
          <p:spPr>
            <a:xfrm>
              <a:off x="2134943" y="3524235"/>
              <a:ext cx="3788562" cy="984885"/>
            </a:xfrm>
            <a:prstGeom prst="rect">
              <a:avLst/>
            </a:prstGeom>
            <a:noFill/>
          </p:spPr>
          <p:txBody>
            <a:bodyPr wrap="square">
              <a:spAutoFit/>
            </a:bodyPr>
            <a:lstStyle/>
            <a:p>
              <a:pPr lvl="2"/>
              <a:r>
                <a:rPr lang="en-US" b="1">
                  <a:solidFill>
                    <a:schemeClr val="tx1"/>
                  </a:solidFill>
                </a:rPr>
                <a:t>Thahiru Herath</a:t>
              </a:r>
            </a:p>
            <a:p>
              <a:pPr lvl="2"/>
              <a:r>
                <a:rPr lang="en-US" sz="1400">
                  <a:solidFill>
                    <a:schemeClr val="tx1"/>
                  </a:solidFill>
                </a:rPr>
                <a:t>Engineering Manager</a:t>
              </a:r>
            </a:p>
            <a:p>
              <a:pPr lvl="2"/>
              <a:r>
                <a:rPr lang="en-US" sz="1400">
                  <a:solidFill>
                    <a:schemeClr val="tx1"/>
                  </a:solidFill>
                </a:rPr>
                <a:t>Rinstrum Pvt Ltd</a:t>
              </a:r>
            </a:p>
            <a:p>
              <a:pPr lvl="2"/>
              <a:r>
                <a:rPr lang="en-US" sz="1200">
                  <a:solidFill>
                    <a:schemeClr val="tx1"/>
                  </a:solidFill>
                </a:rPr>
                <a:t>Thahiru.Herath@rinstrum.com</a:t>
              </a:r>
            </a:p>
          </p:txBody>
        </p:sp>
        <p:sp>
          <p:nvSpPr>
            <p:cNvPr id="39" name="TextBox 38">
              <a:extLst>
                <a:ext uri="{FF2B5EF4-FFF2-40B4-BE49-F238E27FC236}">
                  <a16:creationId xmlns:a16="http://schemas.microsoft.com/office/drawing/2014/main" id="{1B436A83-57EF-4240-9AB7-7FBEE8B84B34}"/>
                </a:ext>
              </a:extLst>
            </p:cNvPr>
            <p:cNvSpPr txBox="1"/>
            <p:nvPr/>
          </p:nvSpPr>
          <p:spPr>
            <a:xfrm>
              <a:off x="1199456" y="4522233"/>
              <a:ext cx="4464496" cy="338554"/>
            </a:xfrm>
            <a:prstGeom prst="rect">
              <a:avLst/>
            </a:prstGeom>
            <a:noFill/>
          </p:spPr>
          <p:txBody>
            <a:bodyPr wrap="square">
              <a:spAutoFit/>
            </a:bodyPr>
            <a:lstStyle/>
            <a:p>
              <a:pPr lvl="2"/>
              <a:r>
                <a:rPr lang="en-US" sz="1600" b="1">
                  <a:solidFill>
                    <a:schemeClr val="tx1"/>
                  </a:solidFill>
                </a:rPr>
                <a:t>Metrological Service Assistant</a:t>
              </a:r>
            </a:p>
          </p:txBody>
        </p:sp>
      </p:grpSp>
      <p:grpSp>
        <p:nvGrpSpPr>
          <p:cNvPr id="8" name="Group 7">
            <a:extLst>
              <a:ext uri="{FF2B5EF4-FFF2-40B4-BE49-F238E27FC236}">
                <a16:creationId xmlns:a16="http://schemas.microsoft.com/office/drawing/2014/main" id="{D263B3F6-7375-F000-665B-4C36B80BB7E1}"/>
              </a:ext>
            </a:extLst>
          </p:cNvPr>
          <p:cNvGrpSpPr/>
          <p:nvPr/>
        </p:nvGrpSpPr>
        <p:grpSpPr>
          <a:xfrm>
            <a:off x="6711962" y="1272058"/>
            <a:ext cx="4464496" cy="1530968"/>
            <a:chOff x="6711962" y="1272058"/>
            <a:chExt cx="4464496" cy="1530968"/>
          </a:xfrm>
        </p:grpSpPr>
        <p:grpSp>
          <p:nvGrpSpPr>
            <p:cNvPr id="3" name="Group 2">
              <a:extLst>
                <a:ext uri="{FF2B5EF4-FFF2-40B4-BE49-F238E27FC236}">
                  <a16:creationId xmlns:a16="http://schemas.microsoft.com/office/drawing/2014/main" id="{6E3D7597-633D-F7AD-9235-A0F7D52DC6BD}"/>
                </a:ext>
              </a:extLst>
            </p:cNvPr>
            <p:cNvGrpSpPr/>
            <p:nvPr/>
          </p:nvGrpSpPr>
          <p:grpSpPr>
            <a:xfrm>
              <a:off x="6711962" y="1272058"/>
              <a:ext cx="3848534" cy="1186824"/>
              <a:chOff x="6672064" y="1385377"/>
              <a:chExt cx="3848534" cy="1186824"/>
            </a:xfrm>
          </p:grpSpPr>
          <p:sp>
            <p:nvSpPr>
              <p:cNvPr id="2" name="Rectangle 1">
                <a:extLst>
                  <a:ext uri="{FF2B5EF4-FFF2-40B4-BE49-F238E27FC236}">
                    <a16:creationId xmlns:a16="http://schemas.microsoft.com/office/drawing/2014/main" id="{DC0E71B9-0B23-428C-6C6C-A0135AC729C6}"/>
                  </a:ext>
                </a:extLst>
              </p:cNvPr>
              <p:cNvSpPr/>
              <p:nvPr/>
            </p:nvSpPr>
            <p:spPr>
              <a:xfrm>
                <a:off x="6672064" y="1556792"/>
                <a:ext cx="3600400" cy="978068"/>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17C759-FBC3-4C0F-BCEA-BFD4759C2C17}"/>
                  </a:ext>
                </a:extLst>
              </p:cNvPr>
              <p:cNvSpPr/>
              <p:nvPr/>
            </p:nvSpPr>
            <p:spPr>
              <a:xfrm>
                <a:off x="6702499" y="1385377"/>
                <a:ext cx="904095" cy="910288"/>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TextBox 21">
                <a:extLst>
                  <a:ext uri="{FF2B5EF4-FFF2-40B4-BE49-F238E27FC236}">
                    <a16:creationId xmlns:a16="http://schemas.microsoft.com/office/drawing/2014/main" id="{07A4B0D1-FD46-4181-8F00-5D1653A7B901}"/>
                  </a:ext>
                </a:extLst>
              </p:cNvPr>
              <p:cNvSpPr txBox="1"/>
              <p:nvPr/>
            </p:nvSpPr>
            <p:spPr>
              <a:xfrm>
                <a:off x="6732036" y="1587316"/>
                <a:ext cx="3788562" cy="984885"/>
              </a:xfrm>
              <a:prstGeom prst="rect">
                <a:avLst/>
              </a:prstGeom>
              <a:noFill/>
            </p:spPr>
            <p:txBody>
              <a:bodyPr wrap="square">
                <a:spAutoFit/>
              </a:bodyPr>
              <a:lstStyle/>
              <a:p>
                <a:pPr lvl="2"/>
                <a:r>
                  <a:rPr lang="en-US" b="1">
                    <a:solidFill>
                      <a:schemeClr val="tx1"/>
                    </a:solidFill>
                  </a:rPr>
                  <a:t>Kalana Lalitharathne</a:t>
                </a:r>
              </a:p>
              <a:p>
                <a:pPr lvl="2"/>
                <a:r>
                  <a:rPr lang="en-US" sz="1400">
                    <a:solidFill>
                      <a:schemeClr val="tx1"/>
                    </a:solidFill>
                  </a:rPr>
                  <a:t>General Manager</a:t>
                </a:r>
              </a:p>
              <a:p>
                <a:pPr lvl="2"/>
                <a:r>
                  <a:rPr lang="en-US" sz="1400">
                    <a:solidFill>
                      <a:schemeClr val="tx1"/>
                    </a:solidFill>
                  </a:rPr>
                  <a:t>Rinstrum Pvt Ltd</a:t>
                </a:r>
              </a:p>
              <a:p>
                <a:pPr lvl="2"/>
                <a:r>
                  <a:rPr lang="en-US" sz="1200">
                    <a:solidFill>
                      <a:schemeClr val="tx1"/>
                    </a:solidFill>
                  </a:rPr>
                  <a:t>Kalana.Lalitharathne@rinstrum.com</a:t>
                </a:r>
              </a:p>
            </p:txBody>
          </p:sp>
        </p:grpSp>
        <p:sp>
          <p:nvSpPr>
            <p:cNvPr id="40" name="TextBox 39">
              <a:extLst>
                <a:ext uri="{FF2B5EF4-FFF2-40B4-BE49-F238E27FC236}">
                  <a16:creationId xmlns:a16="http://schemas.microsoft.com/office/drawing/2014/main" id="{86F8AB84-73DA-4F7B-9A3F-D6B8D1F2F228}"/>
                </a:ext>
              </a:extLst>
            </p:cNvPr>
            <p:cNvSpPr txBox="1"/>
            <p:nvPr/>
          </p:nvSpPr>
          <p:spPr>
            <a:xfrm>
              <a:off x="6711962" y="2464472"/>
              <a:ext cx="4464496" cy="338554"/>
            </a:xfrm>
            <a:prstGeom prst="rect">
              <a:avLst/>
            </a:prstGeom>
            <a:noFill/>
          </p:spPr>
          <p:txBody>
            <a:bodyPr wrap="square">
              <a:spAutoFit/>
            </a:bodyPr>
            <a:lstStyle/>
            <a:p>
              <a:pPr lvl="2"/>
              <a:r>
                <a:rPr lang="en-US" sz="1600" b="1">
                  <a:solidFill>
                    <a:schemeClr val="tx1"/>
                  </a:solidFill>
                </a:rPr>
                <a:t>General Manager</a:t>
              </a:r>
            </a:p>
          </p:txBody>
        </p:sp>
      </p:grpSp>
      <p:grpSp>
        <p:nvGrpSpPr>
          <p:cNvPr id="47" name="Group 46">
            <a:extLst>
              <a:ext uri="{FF2B5EF4-FFF2-40B4-BE49-F238E27FC236}">
                <a16:creationId xmlns:a16="http://schemas.microsoft.com/office/drawing/2014/main" id="{460A1EF6-041E-220E-7A25-C6CD756ECBDE}"/>
              </a:ext>
            </a:extLst>
          </p:cNvPr>
          <p:cNvGrpSpPr/>
          <p:nvPr/>
        </p:nvGrpSpPr>
        <p:grpSpPr>
          <a:xfrm>
            <a:off x="6096000" y="3079798"/>
            <a:ext cx="5080458" cy="1627946"/>
            <a:chOff x="6096000" y="3079798"/>
            <a:chExt cx="5080458" cy="1627946"/>
          </a:xfrm>
        </p:grpSpPr>
        <p:grpSp>
          <p:nvGrpSpPr>
            <p:cNvPr id="34" name="Group 33">
              <a:extLst>
                <a:ext uri="{FF2B5EF4-FFF2-40B4-BE49-F238E27FC236}">
                  <a16:creationId xmlns:a16="http://schemas.microsoft.com/office/drawing/2014/main" id="{5E55D61C-F9A9-D382-CE12-64F0001A0A4F}"/>
                </a:ext>
              </a:extLst>
            </p:cNvPr>
            <p:cNvGrpSpPr/>
            <p:nvPr/>
          </p:nvGrpSpPr>
          <p:grpSpPr>
            <a:xfrm>
              <a:off x="6096000" y="3371192"/>
              <a:ext cx="5080458" cy="1336552"/>
              <a:chOff x="1504175" y="3524235"/>
              <a:chExt cx="5080458" cy="1336552"/>
            </a:xfrm>
          </p:grpSpPr>
          <p:sp>
            <p:nvSpPr>
              <p:cNvPr id="41" name="Rectangle 40">
                <a:extLst>
                  <a:ext uri="{FF2B5EF4-FFF2-40B4-BE49-F238E27FC236}">
                    <a16:creationId xmlns:a16="http://schemas.microsoft.com/office/drawing/2014/main" id="{16433249-F68D-9E6D-E7AB-176CF76757A8}"/>
                  </a:ext>
                </a:extLst>
              </p:cNvPr>
              <p:cNvSpPr/>
              <p:nvPr/>
            </p:nvSpPr>
            <p:spPr>
              <a:xfrm>
                <a:off x="2007614" y="3530675"/>
                <a:ext cx="3712923" cy="1015911"/>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FAD4BC1-50F3-37AF-61F3-2A5F0C0CC362}"/>
                  </a:ext>
                </a:extLst>
              </p:cNvPr>
              <p:cNvSpPr txBox="1"/>
              <p:nvPr/>
            </p:nvSpPr>
            <p:spPr>
              <a:xfrm>
                <a:off x="2134943" y="3524235"/>
                <a:ext cx="4449690" cy="984885"/>
              </a:xfrm>
              <a:prstGeom prst="rect">
                <a:avLst/>
              </a:prstGeom>
              <a:noFill/>
            </p:spPr>
            <p:txBody>
              <a:bodyPr wrap="square">
                <a:spAutoFit/>
              </a:bodyPr>
              <a:lstStyle/>
              <a:p>
                <a:pPr lvl="2"/>
                <a:r>
                  <a:rPr lang="en-US" b="1">
                    <a:solidFill>
                      <a:schemeClr val="tx1"/>
                    </a:solidFill>
                  </a:rPr>
                  <a:t>Sarala Rathnayake</a:t>
                </a:r>
              </a:p>
              <a:p>
                <a:pPr lvl="2"/>
                <a:r>
                  <a:rPr lang="en-US" sz="1400">
                    <a:solidFill>
                      <a:schemeClr val="tx1"/>
                    </a:solidFill>
                  </a:rPr>
                  <a:t>Product Development Engineer</a:t>
                </a:r>
              </a:p>
              <a:p>
                <a:pPr lvl="2"/>
                <a:r>
                  <a:rPr lang="en-US" sz="1400">
                    <a:solidFill>
                      <a:schemeClr val="tx1"/>
                    </a:solidFill>
                  </a:rPr>
                  <a:t>Rinstrum Pvt Ltd</a:t>
                </a:r>
              </a:p>
              <a:p>
                <a:pPr lvl="2"/>
                <a:r>
                  <a:rPr lang="en-US" sz="1200">
                    <a:solidFill>
                      <a:schemeClr val="tx1"/>
                    </a:solidFill>
                  </a:rPr>
                  <a:t>Sarala.Rathnayake@rinstrum.com</a:t>
                </a:r>
              </a:p>
            </p:txBody>
          </p:sp>
          <p:sp>
            <p:nvSpPr>
              <p:cNvPr id="44" name="TextBox 43">
                <a:extLst>
                  <a:ext uri="{FF2B5EF4-FFF2-40B4-BE49-F238E27FC236}">
                    <a16:creationId xmlns:a16="http://schemas.microsoft.com/office/drawing/2014/main" id="{40BA016E-A49D-1865-E1BF-0D032C43CAAA}"/>
                  </a:ext>
                </a:extLst>
              </p:cNvPr>
              <p:cNvSpPr txBox="1"/>
              <p:nvPr/>
            </p:nvSpPr>
            <p:spPr>
              <a:xfrm>
                <a:off x="1504175" y="4522233"/>
                <a:ext cx="4464496" cy="338554"/>
              </a:xfrm>
              <a:prstGeom prst="rect">
                <a:avLst/>
              </a:prstGeom>
              <a:noFill/>
            </p:spPr>
            <p:txBody>
              <a:bodyPr wrap="square">
                <a:spAutoFit/>
              </a:bodyPr>
              <a:lstStyle/>
              <a:p>
                <a:pPr lvl="2"/>
                <a:r>
                  <a:rPr lang="en-US" sz="1600" b="1">
                    <a:solidFill>
                      <a:schemeClr val="tx1"/>
                    </a:solidFill>
                  </a:rPr>
                  <a:t>Metrological Service Assistant</a:t>
                </a:r>
              </a:p>
            </p:txBody>
          </p:sp>
        </p:grpSp>
        <p:pic>
          <p:nvPicPr>
            <p:cNvPr id="1026" name="Picture 2" descr="sarala">
              <a:extLst>
                <a:ext uri="{FF2B5EF4-FFF2-40B4-BE49-F238E27FC236}">
                  <a16:creationId xmlns:a16="http://schemas.microsoft.com/office/drawing/2014/main" id="{5E4BCE7F-9DAF-CA75-26DE-29D0F71319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2064" y="3079798"/>
              <a:ext cx="915967" cy="793838"/>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solidFill>
                <a:schemeClr val="bg1"/>
              </a:solidFill>
            </a:ln>
          </p:spPr>
        </p:pic>
      </p:grpSp>
    </p:spTree>
    <p:extLst>
      <p:ext uri="{BB962C8B-B14F-4D97-AF65-F5344CB8AC3E}">
        <p14:creationId xmlns:p14="http://schemas.microsoft.com/office/powerpoint/2010/main" val="239529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DB6A319-8F6E-43EB-84E4-E64CAC2452E4}"/>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7" name="Title 6">
            <a:extLst>
              <a:ext uri="{FF2B5EF4-FFF2-40B4-BE49-F238E27FC236}">
                <a16:creationId xmlns:a16="http://schemas.microsoft.com/office/drawing/2014/main" id="{8F252C22-EEB0-4B3C-B273-24BA8B5D95E4}"/>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2.1 RVO MCA Procedure</a:t>
            </a:r>
          </a:p>
        </p:txBody>
      </p:sp>
      <p:graphicFrame>
        <p:nvGraphicFramePr>
          <p:cNvPr id="5" name="Table 5">
            <a:extLst>
              <a:ext uri="{FF2B5EF4-FFF2-40B4-BE49-F238E27FC236}">
                <a16:creationId xmlns:a16="http://schemas.microsoft.com/office/drawing/2014/main" id="{9945E7A4-8454-4532-8B65-7698AE1BAE5B}"/>
              </a:ext>
            </a:extLst>
          </p:cNvPr>
          <p:cNvGraphicFramePr>
            <a:graphicFrameLocks noGrp="1"/>
          </p:cNvGraphicFramePr>
          <p:nvPr>
            <p:ph idx="1"/>
          </p:nvPr>
        </p:nvGraphicFramePr>
        <p:xfrm>
          <a:off x="838200" y="1556792"/>
          <a:ext cx="10515597" cy="3332480"/>
        </p:xfrm>
        <a:graphic>
          <a:graphicData uri="http://schemas.openxmlformats.org/drawingml/2006/table">
            <a:tbl>
              <a:tblPr firstRow="1" bandRow="1">
                <a:tableStyleId>{5C22544A-7EE6-4342-B048-85BDC9FD1C3A}</a:tableStyleId>
              </a:tblPr>
              <a:tblGrid>
                <a:gridCol w="4897760">
                  <a:extLst>
                    <a:ext uri="{9D8B030D-6E8A-4147-A177-3AD203B41FA5}">
                      <a16:colId xmlns:a16="http://schemas.microsoft.com/office/drawing/2014/main" val="1148625581"/>
                    </a:ext>
                  </a:extLst>
                </a:gridCol>
                <a:gridCol w="3384376">
                  <a:extLst>
                    <a:ext uri="{9D8B030D-6E8A-4147-A177-3AD203B41FA5}">
                      <a16:colId xmlns:a16="http://schemas.microsoft.com/office/drawing/2014/main" val="175686554"/>
                    </a:ext>
                  </a:extLst>
                </a:gridCol>
                <a:gridCol w="2233461">
                  <a:extLst>
                    <a:ext uri="{9D8B030D-6E8A-4147-A177-3AD203B41FA5}">
                      <a16:colId xmlns:a16="http://schemas.microsoft.com/office/drawing/2014/main" val="1973927233"/>
                    </a:ext>
                  </a:extLst>
                </a:gridCol>
              </a:tblGrid>
              <a:tr h="370840">
                <a:tc>
                  <a:txBody>
                    <a:bodyPr/>
                    <a:lstStyle/>
                    <a:p>
                      <a:endParaRPr lang="en-AU"/>
                    </a:p>
                  </a:txBody>
                  <a:tcPr/>
                </a:tc>
                <a:tc>
                  <a:txBody>
                    <a:bodyPr/>
                    <a:lstStyle/>
                    <a:p>
                      <a:r>
                        <a:rPr lang="en-AU"/>
                        <a:t>WI</a:t>
                      </a:r>
                    </a:p>
                  </a:txBody>
                  <a:tcPr/>
                </a:tc>
                <a:tc>
                  <a:txBody>
                    <a:bodyPr/>
                    <a:lstStyle/>
                    <a:p>
                      <a:endParaRPr lang="en-AU"/>
                    </a:p>
                  </a:txBody>
                  <a:tcPr/>
                </a:tc>
                <a:extLst>
                  <a:ext uri="{0D108BD9-81ED-4DB2-BD59-A6C34878D82A}">
                    <a16:rowId xmlns:a16="http://schemas.microsoft.com/office/drawing/2014/main" val="2142778060"/>
                  </a:ext>
                </a:extLst>
              </a:tr>
              <a:tr h="370840">
                <a:tc>
                  <a:txBody>
                    <a:bodyPr/>
                    <a:lstStyle/>
                    <a:p>
                      <a:r>
                        <a:rPr lang="en-AU"/>
                        <a:t>Check list</a:t>
                      </a:r>
                    </a:p>
                  </a:txBody>
                  <a:tcPr/>
                </a:tc>
                <a:tc>
                  <a:txBody>
                    <a:bodyPr/>
                    <a:lstStyle/>
                    <a:p>
                      <a:endParaRPr lang="en-AU"/>
                    </a:p>
                  </a:txBody>
                  <a:tcPr/>
                </a:tc>
                <a:tc>
                  <a:txBody>
                    <a:bodyPr/>
                    <a:lstStyle/>
                    <a:p>
                      <a:r>
                        <a:rPr lang="en-US" altLang="de-DE" sz="1800"/>
                        <a:t>X00A-808</a:t>
                      </a:r>
                      <a:endParaRPr lang="en-AU"/>
                    </a:p>
                  </a:txBody>
                  <a:tcPr/>
                </a:tc>
                <a:extLst>
                  <a:ext uri="{0D108BD9-81ED-4DB2-BD59-A6C34878D82A}">
                    <a16:rowId xmlns:a16="http://schemas.microsoft.com/office/drawing/2014/main" val="3026628715"/>
                  </a:ext>
                </a:extLst>
              </a:tr>
              <a:tr h="370840">
                <a:tc>
                  <a:txBody>
                    <a:bodyPr/>
                    <a:lstStyle/>
                    <a:p>
                      <a:r>
                        <a:rPr lang="en-AU"/>
                        <a:t>Visual inspection</a:t>
                      </a:r>
                    </a:p>
                  </a:txBody>
                  <a:tcPr/>
                </a:tc>
                <a:tc>
                  <a:txBody>
                    <a:bodyPr/>
                    <a:lstStyle/>
                    <a:p>
                      <a:r>
                        <a:rPr lang="en-AU"/>
                        <a:t>X00A-803-170</a:t>
                      </a:r>
                    </a:p>
                  </a:txBody>
                  <a:tcPr/>
                </a:tc>
                <a:tc>
                  <a:txBody>
                    <a:bodyPr/>
                    <a:lstStyle/>
                    <a:p>
                      <a:endParaRPr lang="en-AU"/>
                    </a:p>
                  </a:txBody>
                  <a:tcPr/>
                </a:tc>
                <a:extLst>
                  <a:ext uri="{0D108BD9-81ED-4DB2-BD59-A6C34878D82A}">
                    <a16:rowId xmlns:a16="http://schemas.microsoft.com/office/drawing/2014/main" val="13149991"/>
                  </a:ext>
                </a:extLst>
              </a:tr>
              <a:tr h="370840">
                <a:tc>
                  <a:txBody>
                    <a:bodyPr/>
                    <a:lstStyle/>
                    <a:p>
                      <a:r>
                        <a:rPr lang="en-AU"/>
                        <a:t>Printer</a:t>
                      </a:r>
                    </a:p>
                  </a:txBody>
                  <a:tcPr/>
                </a:tc>
                <a:tc>
                  <a:txBody>
                    <a:bodyPr/>
                    <a:lstStyle/>
                    <a:p>
                      <a:r>
                        <a:rPr lang="en-GB" sz="1800"/>
                        <a:t>The printout should be checked</a:t>
                      </a:r>
                      <a:endParaRPr lang="en-AU"/>
                    </a:p>
                  </a:txBody>
                  <a:tcPr/>
                </a:tc>
                <a:tc>
                  <a:txBody>
                    <a:bodyPr/>
                    <a:lstStyle/>
                    <a:p>
                      <a:endParaRPr lang="en-AU"/>
                    </a:p>
                  </a:txBody>
                  <a:tcPr/>
                </a:tc>
                <a:extLst>
                  <a:ext uri="{0D108BD9-81ED-4DB2-BD59-A6C34878D82A}">
                    <a16:rowId xmlns:a16="http://schemas.microsoft.com/office/drawing/2014/main" val="680118683"/>
                  </a:ext>
                </a:extLst>
              </a:tr>
              <a:tr h="120015">
                <a:tc>
                  <a:txBody>
                    <a:bodyPr/>
                    <a:lstStyle/>
                    <a:p>
                      <a:r>
                        <a:rPr lang="fr-FR" sz="1800" kern="1200">
                          <a:solidFill>
                            <a:schemeClr val="dk1"/>
                          </a:solidFill>
                          <a:effectLst/>
                          <a:latin typeface="+mn-lt"/>
                          <a:ea typeface="+mn-ea"/>
                          <a:cs typeface="+mn-cs"/>
                        </a:rPr>
                        <a:t>Verification of Compatibility for Modules </a:t>
                      </a:r>
                      <a:endParaRPr lang="en-AU"/>
                    </a:p>
                  </a:txBody>
                  <a:tcPr/>
                </a:tc>
                <a:tc>
                  <a:txBody>
                    <a:bodyPr/>
                    <a:lstStyle/>
                    <a:p>
                      <a:endParaRPr lang="en-AU"/>
                    </a:p>
                  </a:txBody>
                  <a:tcPr/>
                </a:tc>
                <a:tc>
                  <a:txBody>
                    <a:bodyPr/>
                    <a:lstStyle/>
                    <a:p>
                      <a:r>
                        <a:rPr lang="en-AU"/>
                        <a:t>X00A-805</a:t>
                      </a:r>
                    </a:p>
                  </a:txBody>
                  <a:tcPr/>
                </a:tc>
                <a:extLst>
                  <a:ext uri="{0D108BD9-81ED-4DB2-BD59-A6C34878D82A}">
                    <a16:rowId xmlns:a16="http://schemas.microsoft.com/office/drawing/2014/main" val="601448014"/>
                  </a:ext>
                </a:extLst>
              </a:tr>
              <a:tr h="370840">
                <a:tc>
                  <a:txBody>
                    <a:bodyPr/>
                    <a:lstStyle/>
                    <a:p>
                      <a:r>
                        <a:rPr lang="en-AU"/>
                        <a:t>Verification tests</a:t>
                      </a:r>
                    </a:p>
                  </a:txBody>
                  <a:tcPr/>
                </a:tc>
                <a:tc>
                  <a:txBody>
                    <a:bodyPr/>
                    <a:lstStyle/>
                    <a:p>
                      <a:r>
                        <a:rPr lang="en-AU"/>
                        <a:t>X00A-804-280</a:t>
                      </a:r>
                    </a:p>
                  </a:txBody>
                  <a:tcPr/>
                </a:tc>
                <a:tc>
                  <a:txBody>
                    <a:bodyPr/>
                    <a:lstStyle/>
                    <a:p>
                      <a:r>
                        <a:rPr lang="en-AU"/>
                        <a:t>X00A-822</a:t>
                      </a:r>
                    </a:p>
                  </a:txBody>
                  <a:tcPr/>
                </a:tc>
                <a:extLst>
                  <a:ext uri="{0D108BD9-81ED-4DB2-BD59-A6C34878D82A}">
                    <a16:rowId xmlns:a16="http://schemas.microsoft.com/office/drawing/2014/main" val="1201381747"/>
                  </a:ext>
                </a:extLst>
              </a:tr>
              <a:tr h="370840">
                <a:tc>
                  <a:txBody>
                    <a:bodyPr/>
                    <a:lstStyle/>
                    <a:p>
                      <a:r>
                        <a:rPr lang="en-AU"/>
                        <a:t>Sealing</a:t>
                      </a:r>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980754174"/>
                  </a:ext>
                </a:extLst>
              </a:tr>
              <a:tr h="370840">
                <a:tc>
                  <a:txBody>
                    <a:bodyPr/>
                    <a:lstStyle/>
                    <a:p>
                      <a:r>
                        <a:rPr lang="fr-FR" sz="1800" kern="1200">
                          <a:solidFill>
                            <a:schemeClr val="dk1"/>
                          </a:solidFill>
                          <a:effectLst/>
                          <a:latin typeface="+mn-lt"/>
                          <a:ea typeface="+mn-ea"/>
                          <a:cs typeface="+mn-cs"/>
                        </a:rPr>
                        <a:t>Rinstrum Certification and Trade Label</a:t>
                      </a:r>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3512640967"/>
                  </a:ext>
                </a:extLst>
              </a:tr>
              <a:tr h="370840">
                <a:tc>
                  <a:txBody>
                    <a:bodyPr/>
                    <a:lstStyle/>
                    <a:p>
                      <a:r>
                        <a:rPr lang="en-AU"/>
                        <a:t>Email</a:t>
                      </a:r>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3213043709"/>
                  </a:ext>
                </a:extLst>
              </a:tr>
            </a:tbl>
          </a:graphicData>
        </a:graphic>
      </p:graphicFrame>
    </p:spTree>
    <p:extLst>
      <p:ext uri="{BB962C8B-B14F-4D97-AF65-F5344CB8AC3E}">
        <p14:creationId xmlns:p14="http://schemas.microsoft.com/office/powerpoint/2010/main" val="1256780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DB6A319-8F6E-43EB-84E4-E64CAC2452E4}"/>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pic>
        <p:nvPicPr>
          <p:cNvPr id="8" name="Content Placeholder 7">
            <a:extLst>
              <a:ext uri="{FF2B5EF4-FFF2-40B4-BE49-F238E27FC236}">
                <a16:creationId xmlns:a16="http://schemas.microsoft.com/office/drawing/2014/main" id="{FC2D9B07-B66D-4905-BB0F-E0DDADB3BE6E}"/>
              </a:ext>
            </a:extLst>
          </p:cNvPr>
          <p:cNvPicPr>
            <a:picLocks noGrp="1" noChangeAspect="1"/>
          </p:cNvPicPr>
          <p:nvPr>
            <p:ph idx="1"/>
          </p:nvPr>
        </p:nvPicPr>
        <p:blipFill>
          <a:blip r:embed="rId2"/>
          <a:stretch>
            <a:fillRect/>
          </a:stretch>
        </p:blipFill>
        <p:spPr>
          <a:xfrm>
            <a:off x="4871864" y="1340768"/>
            <a:ext cx="4824536" cy="5195654"/>
          </a:xfrm>
        </p:spPr>
      </p:pic>
      <p:sp>
        <p:nvSpPr>
          <p:cNvPr id="29" name="TextBox 28">
            <a:extLst>
              <a:ext uri="{FF2B5EF4-FFF2-40B4-BE49-F238E27FC236}">
                <a16:creationId xmlns:a16="http://schemas.microsoft.com/office/drawing/2014/main" id="{19EF345A-6954-4E9F-ADB8-BCF306455001}"/>
              </a:ext>
            </a:extLst>
          </p:cNvPr>
          <p:cNvSpPr txBox="1"/>
          <p:nvPr/>
        </p:nvSpPr>
        <p:spPr>
          <a:xfrm>
            <a:off x="983432" y="1664666"/>
            <a:ext cx="2664296" cy="369332"/>
          </a:xfrm>
          <a:prstGeom prst="rect">
            <a:avLst/>
          </a:prstGeom>
          <a:noFill/>
        </p:spPr>
        <p:txBody>
          <a:bodyPr wrap="square">
            <a:spAutoFit/>
          </a:bodyPr>
          <a:lstStyle/>
          <a:p>
            <a:pPr marL="285750" indent="-285750">
              <a:buFont typeface="Arial" panose="020B0604020202020204" pitchFamily="34" charset="0"/>
              <a:buChar char="•"/>
            </a:pPr>
            <a:r>
              <a:rPr lang="en-AU"/>
              <a:t>Check list </a:t>
            </a:r>
            <a:r>
              <a:rPr lang="en-US" altLang="de-DE" sz="1800"/>
              <a:t>X00A-808</a:t>
            </a:r>
            <a:endParaRPr lang="en-AU"/>
          </a:p>
        </p:txBody>
      </p:sp>
      <p:sp>
        <p:nvSpPr>
          <p:cNvPr id="30" name="Title 6">
            <a:extLst>
              <a:ext uri="{FF2B5EF4-FFF2-40B4-BE49-F238E27FC236}">
                <a16:creationId xmlns:a16="http://schemas.microsoft.com/office/drawing/2014/main" id="{19CFC515-6DD4-4B13-B399-65667BB697CA}"/>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2.2 Check List for the Execution of MCA (X00A-808)</a:t>
            </a:r>
          </a:p>
        </p:txBody>
      </p:sp>
    </p:spTree>
    <p:extLst>
      <p:ext uri="{BB962C8B-B14F-4D97-AF65-F5344CB8AC3E}">
        <p14:creationId xmlns:p14="http://schemas.microsoft.com/office/powerpoint/2010/main" val="145561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E8F599EB-5C0C-4C71-AFBC-007DE0188614}"/>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2.3 Verification of Compatibility (X00A-805)</a:t>
            </a:r>
          </a:p>
        </p:txBody>
      </p:sp>
      <p:sp>
        <p:nvSpPr>
          <p:cNvPr id="9" name="TextBox 8">
            <a:extLst>
              <a:ext uri="{FF2B5EF4-FFF2-40B4-BE49-F238E27FC236}">
                <a16:creationId xmlns:a16="http://schemas.microsoft.com/office/drawing/2014/main" id="{AEF1EFAF-0EB5-4C9D-849E-A6B3C5BF0975}"/>
              </a:ext>
            </a:extLst>
          </p:cNvPr>
          <p:cNvSpPr txBox="1"/>
          <p:nvPr/>
        </p:nvSpPr>
        <p:spPr>
          <a:xfrm>
            <a:off x="983432" y="1664666"/>
            <a:ext cx="4896544" cy="369332"/>
          </a:xfrm>
          <a:prstGeom prst="rect">
            <a:avLst/>
          </a:prstGeom>
          <a:noFill/>
        </p:spPr>
        <p:txBody>
          <a:bodyPr wrap="square">
            <a:spAutoFit/>
          </a:bodyPr>
          <a:lstStyle/>
          <a:p>
            <a:pPr marL="285750" indent="-285750">
              <a:buFont typeface="Arial" panose="020B0604020202020204" pitchFamily="34" charset="0"/>
              <a:buChar char="•"/>
            </a:pPr>
            <a:r>
              <a:rPr lang="en-US" altLang="de-DE" sz="1800"/>
              <a:t>Ensure that the modules are compatible</a:t>
            </a:r>
            <a:endParaRPr lang="en-AU"/>
          </a:p>
        </p:txBody>
      </p:sp>
      <p:pic>
        <p:nvPicPr>
          <p:cNvPr id="3" name="Picture 2">
            <a:extLst>
              <a:ext uri="{FF2B5EF4-FFF2-40B4-BE49-F238E27FC236}">
                <a16:creationId xmlns:a16="http://schemas.microsoft.com/office/drawing/2014/main" id="{E894EA63-B391-4BA5-B757-1C0512E188B2}"/>
              </a:ext>
            </a:extLst>
          </p:cNvPr>
          <p:cNvPicPr>
            <a:picLocks noChangeAspect="1"/>
          </p:cNvPicPr>
          <p:nvPr/>
        </p:nvPicPr>
        <p:blipFill>
          <a:blip r:embed="rId2"/>
          <a:stretch>
            <a:fillRect/>
          </a:stretch>
        </p:blipFill>
        <p:spPr>
          <a:xfrm>
            <a:off x="6528048" y="1229449"/>
            <a:ext cx="4084124" cy="5460160"/>
          </a:xfrm>
          <a:prstGeom prst="rect">
            <a:avLst/>
          </a:prstGeom>
        </p:spPr>
      </p:pic>
      <p:sp>
        <p:nvSpPr>
          <p:cNvPr id="7" name="Title 6">
            <a:extLst>
              <a:ext uri="{FF2B5EF4-FFF2-40B4-BE49-F238E27FC236}">
                <a16:creationId xmlns:a16="http://schemas.microsoft.com/office/drawing/2014/main" id="{C01BB4CC-5C18-401B-91CC-567C8FB83572}"/>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D96E681-1FBC-4317-9E1C-9FE22F9C35A3}"/>
              </a:ext>
            </a:extLst>
          </p:cNvPr>
          <p:cNvPicPr>
            <a:picLocks noGrp="1" noChangeAspect="1"/>
          </p:cNvPicPr>
          <p:nvPr>
            <p:ph idx="1"/>
          </p:nvPr>
        </p:nvPicPr>
        <p:blipFill>
          <a:blip r:embed="rId2"/>
          <a:stretch>
            <a:fillRect/>
          </a:stretch>
        </p:blipFill>
        <p:spPr>
          <a:xfrm>
            <a:off x="1932924" y="1700808"/>
            <a:ext cx="8326151" cy="4152796"/>
          </a:xfrm>
        </p:spPr>
      </p:pic>
      <p:sp>
        <p:nvSpPr>
          <p:cNvPr id="6" name="Title 6">
            <a:extLst>
              <a:ext uri="{FF2B5EF4-FFF2-40B4-BE49-F238E27FC236}">
                <a16:creationId xmlns:a16="http://schemas.microsoft.com/office/drawing/2014/main" id="{07A49BD6-FE05-4237-B635-BEE97B70F2AF}"/>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2.3 Verification of Compatibility</a:t>
            </a:r>
          </a:p>
        </p:txBody>
      </p:sp>
      <p:sp>
        <p:nvSpPr>
          <p:cNvPr id="4" name="Title 6">
            <a:extLst>
              <a:ext uri="{FF2B5EF4-FFF2-40B4-BE49-F238E27FC236}">
                <a16:creationId xmlns:a16="http://schemas.microsoft.com/office/drawing/2014/main" id="{A9009A87-2CF0-4C49-AA7F-C2ECC2ACFB9C}"/>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425245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26359E6-CE7F-4084-A6FB-0459A276CA94}"/>
              </a:ext>
            </a:extLst>
          </p:cNvPr>
          <p:cNvPicPr>
            <a:picLocks noGrp="1" noChangeAspect="1"/>
          </p:cNvPicPr>
          <p:nvPr>
            <p:ph idx="1"/>
          </p:nvPr>
        </p:nvPicPr>
        <p:blipFill>
          <a:blip r:embed="rId2"/>
          <a:stretch>
            <a:fillRect/>
          </a:stretch>
        </p:blipFill>
        <p:spPr>
          <a:xfrm>
            <a:off x="1343472" y="1988840"/>
            <a:ext cx="9331215" cy="3317000"/>
          </a:xfrm>
        </p:spPr>
      </p:pic>
      <p:sp>
        <p:nvSpPr>
          <p:cNvPr id="6" name="Title 6">
            <a:extLst>
              <a:ext uri="{FF2B5EF4-FFF2-40B4-BE49-F238E27FC236}">
                <a16:creationId xmlns:a16="http://schemas.microsoft.com/office/drawing/2014/main" id="{B6507F1D-5363-4C9C-B9B9-E4605F17C262}"/>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2.3 Verification of Compatibility</a:t>
            </a:r>
          </a:p>
        </p:txBody>
      </p:sp>
      <p:sp>
        <p:nvSpPr>
          <p:cNvPr id="4" name="Title 6">
            <a:extLst>
              <a:ext uri="{FF2B5EF4-FFF2-40B4-BE49-F238E27FC236}">
                <a16:creationId xmlns:a16="http://schemas.microsoft.com/office/drawing/2014/main" id="{6D44DFD7-5D4F-4C02-809D-9B3F963819B3}"/>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354481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E9FAE7-165E-411D-AA8F-0728A91CB241}"/>
              </a:ext>
            </a:extLst>
          </p:cNvPr>
          <p:cNvPicPr>
            <a:picLocks noGrp="1" noChangeAspect="1"/>
          </p:cNvPicPr>
          <p:nvPr>
            <p:ph idx="1"/>
          </p:nvPr>
        </p:nvPicPr>
        <p:blipFill>
          <a:blip r:embed="rId2"/>
          <a:stretch>
            <a:fillRect/>
          </a:stretch>
        </p:blipFill>
        <p:spPr>
          <a:xfrm>
            <a:off x="1734213" y="1772816"/>
            <a:ext cx="8723574" cy="3995612"/>
          </a:xfrm>
        </p:spPr>
      </p:pic>
      <p:sp>
        <p:nvSpPr>
          <p:cNvPr id="6" name="Title 6">
            <a:extLst>
              <a:ext uri="{FF2B5EF4-FFF2-40B4-BE49-F238E27FC236}">
                <a16:creationId xmlns:a16="http://schemas.microsoft.com/office/drawing/2014/main" id="{84F55D1E-7FA9-4851-9E56-968C97DD3FE6}"/>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2.3 Verification of Compatibility</a:t>
            </a:r>
          </a:p>
        </p:txBody>
      </p:sp>
      <p:sp>
        <p:nvSpPr>
          <p:cNvPr id="4" name="Title 6">
            <a:extLst>
              <a:ext uri="{FF2B5EF4-FFF2-40B4-BE49-F238E27FC236}">
                <a16:creationId xmlns:a16="http://schemas.microsoft.com/office/drawing/2014/main" id="{7F837869-17D1-429A-BAA9-ADB44F635F2C}"/>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358241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647E690-D325-45D8-9E2D-032D2A1DA6BF}"/>
              </a:ext>
            </a:extLst>
          </p:cNvPr>
          <p:cNvSpPr>
            <a:spLocks noGrp="1" noChangeArrowheads="1"/>
          </p:cNvSpPr>
          <p:nvPr>
            <p:ph type="title"/>
          </p:nvPr>
        </p:nvSpPr>
        <p:spPr/>
        <p:txBody>
          <a:bodyPr/>
          <a:lstStyle/>
          <a:p>
            <a:r>
              <a:rPr lang="en-US" altLang="de-DE" b="1"/>
              <a:t>Content – RVO Refresher Training 2022</a:t>
            </a:r>
          </a:p>
        </p:txBody>
      </p:sp>
      <p:sp>
        <p:nvSpPr>
          <p:cNvPr id="3" name="Content Placeholder 2">
            <a:extLst>
              <a:ext uri="{FF2B5EF4-FFF2-40B4-BE49-F238E27FC236}">
                <a16:creationId xmlns:a16="http://schemas.microsoft.com/office/drawing/2014/main" id="{E8E08A88-EA6F-47AA-A509-F4908AD613D3}"/>
              </a:ext>
            </a:extLst>
          </p:cNvPr>
          <p:cNvSpPr>
            <a:spLocks noGrp="1"/>
          </p:cNvSpPr>
          <p:nvPr>
            <p:ph sz="half" idx="2"/>
          </p:nvPr>
        </p:nvSpPr>
        <p:spPr>
          <a:xfrm>
            <a:off x="609600" y="1417638"/>
            <a:ext cx="5583768" cy="4708525"/>
          </a:xfrm>
        </p:spPr>
        <p:txBody>
          <a:bodyPr/>
          <a:lstStyle/>
          <a:p>
            <a:pPr>
              <a:spcBef>
                <a:spcPct val="0"/>
              </a:spcBef>
              <a:buNone/>
            </a:pPr>
            <a:r>
              <a:rPr lang="en-US" altLang="de-DE" sz="2000"/>
              <a:t>1. Introduction</a:t>
            </a:r>
          </a:p>
          <a:p>
            <a:pPr lvl="1">
              <a:spcBef>
                <a:spcPct val="0"/>
              </a:spcBef>
              <a:buNone/>
            </a:pPr>
            <a:r>
              <a:rPr lang="en-US" altLang="de-DE" sz="1600"/>
              <a:t>1.1 Guidelines and Standards</a:t>
            </a:r>
          </a:p>
          <a:p>
            <a:pPr lvl="1">
              <a:spcBef>
                <a:spcPct val="0"/>
              </a:spcBef>
              <a:buNone/>
            </a:pPr>
            <a:r>
              <a:rPr lang="en-US" altLang="de-DE" sz="1600"/>
              <a:t>1.2 EU Directives</a:t>
            </a:r>
          </a:p>
          <a:p>
            <a:pPr lvl="1">
              <a:spcBef>
                <a:spcPct val="0"/>
              </a:spcBef>
              <a:buNone/>
            </a:pPr>
            <a:r>
              <a:rPr lang="en-US" altLang="de-DE" sz="1600"/>
              <a:t>1.3 Prerequisites</a:t>
            </a:r>
          </a:p>
          <a:p>
            <a:pPr lvl="1">
              <a:spcBef>
                <a:spcPct val="0"/>
              </a:spcBef>
              <a:buNone/>
            </a:pPr>
            <a:r>
              <a:rPr lang="en-US" altLang="de-DE" sz="1600"/>
              <a:t>1.4 Rinstrum Manufacture Conformity Assessment Procedure</a:t>
            </a:r>
          </a:p>
          <a:p>
            <a:pPr lvl="1">
              <a:spcBef>
                <a:spcPct val="0"/>
              </a:spcBef>
              <a:buNone/>
            </a:pPr>
            <a:r>
              <a:rPr lang="en-US" altLang="de-DE" sz="1600"/>
              <a:t>1.5 Rinstrum MCA Team</a:t>
            </a:r>
          </a:p>
          <a:p>
            <a:pPr>
              <a:spcBef>
                <a:spcPct val="0"/>
              </a:spcBef>
              <a:buFontTx/>
              <a:buNone/>
            </a:pPr>
            <a:endParaRPr lang="en-US" altLang="de-DE" sz="2000"/>
          </a:p>
          <a:p>
            <a:pPr>
              <a:spcBef>
                <a:spcPct val="0"/>
              </a:spcBef>
              <a:buFontTx/>
              <a:buNone/>
            </a:pPr>
            <a:r>
              <a:rPr lang="en-US" altLang="de-DE" sz="2000"/>
              <a:t>2. </a:t>
            </a:r>
            <a:r>
              <a:rPr lang="en-US" altLang="de-DE" sz="2000">
                <a:solidFill>
                  <a:schemeClr val="tx2"/>
                </a:solidFill>
              </a:rPr>
              <a:t>MCA Procedures and Instructions</a:t>
            </a:r>
          </a:p>
          <a:p>
            <a:pPr lvl="1">
              <a:spcBef>
                <a:spcPct val="0"/>
              </a:spcBef>
              <a:buNone/>
            </a:pPr>
            <a:r>
              <a:rPr lang="en-US" altLang="de-DE" sz="1600">
                <a:solidFill>
                  <a:schemeClr val="tx2"/>
                </a:solidFill>
              </a:rPr>
              <a:t>3.1 RVO </a:t>
            </a:r>
            <a:r>
              <a:rPr lang="en-US" sz="1800">
                <a:effectLst/>
                <a:latin typeface="Calibri" panose="020F0502020204030204" pitchFamily="34" charset="0"/>
                <a:ea typeface="Calibri" panose="020F0502020204030204" pitchFamily="34" charset="0"/>
                <a:cs typeface="Times New Roman" panose="02020603050405020304" pitchFamily="18" charset="0"/>
              </a:rPr>
              <a:t>MCA Procedure</a:t>
            </a:r>
            <a:endParaRPr lang="en-US" altLang="de-DE" sz="1600">
              <a:solidFill>
                <a:schemeClr val="tx2"/>
              </a:solidFill>
            </a:endParaRPr>
          </a:p>
          <a:p>
            <a:pPr lvl="1">
              <a:spcBef>
                <a:spcPct val="0"/>
              </a:spcBef>
              <a:buNone/>
            </a:pPr>
            <a:r>
              <a:rPr lang="en-US" altLang="de-DE" sz="1600">
                <a:solidFill>
                  <a:schemeClr val="tx2"/>
                </a:solidFill>
              </a:rPr>
              <a:t>3.2 Check List for the Execution of MCA (X00A-808)</a:t>
            </a:r>
          </a:p>
          <a:p>
            <a:pPr lvl="1">
              <a:spcBef>
                <a:spcPct val="0"/>
              </a:spcBef>
              <a:buNone/>
            </a:pPr>
            <a:r>
              <a:rPr lang="en-US" altLang="de-DE" sz="1600">
                <a:solidFill>
                  <a:schemeClr val="tx2"/>
                </a:solidFill>
              </a:rPr>
              <a:t>3.3 Comp Calc X00A-805</a:t>
            </a:r>
          </a:p>
          <a:p>
            <a:pPr lvl="1">
              <a:spcBef>
                <a:spcPct val="0"/>
              </a:spcBef>
              <a:buNone/>
            </a:pPr>
            <a:r>
              <a:rPr lang="en-US" altLang="de-DE" sz="1600">
                <a:solidFill>
                  <a:schemeClr val="tx2"/>
                </a:solidFill>
              </a:rPr>
              <a:t>3.4 Verification Tests X00A-804</a:t>
            </a:r>
          </a:p>
          <a:p>
            <a:pPr lvl="1">
              <a:spcBef>
                <a:spcPct val="0"/>
              </a:spcBef>
              <a:buNone/>
            </a:pPr>
            <a:r>
              <a:rPr lang="en-US" altLang="de-DE" sz="1600">
                <a:solidFill>
                  <a:schemeClr val="tx2"/>
                </a:solidFill>
              </a:rPr>
              <a:t>3.5 Seals and Labels</a:t>
            </a:r>
          </a:p>
          <a:p>
            <a:pPr lvl="1">
              <a:spcBef>
                <a:spcPct val="0"/>
              </a:spcBef>
              <a:buNone/>
            </a:pPr>
            <a:r>
              <a:rPr lang="en-US" altLang="de-DE" sz="1600">
                <a:solidFill>
                  <a:schemeClr val="tx2"/>
                </a:solidFill>
              </a:rPr>
              <a:t>3.6 Documents to Rinstrum</a:t>
            </a:r>
          </a:p>
          <a:p>
            <a:pPr lvl="1">
              <a:spcBef>
                <a:spcPct val="0"/>
              </a:spcBef>
              <a:buNone/>
            </a:pPr>
            <a:r>
              <a:rPr lang="en-US" altLang="de-DE" sz="1600">
                <a:solidFill>
                  <a:schemeClr val="tx2"/>
                </a:solidFill>
              </a:rPr>
              <a:t>3.7 Declaration</a:t>
            </a:r>
          </a:p>
          <a:p>
            <a:pPr lvl="1">
              <a:spcBef>
                <a:spcPct val="0"/>
              </a:spcBef>
              <a:buNone/>
            </a:pPr>
            <a:r>
              <a:rPr lang="en-US" altLang="de-DE" sz="1600">
                <a:solidFill>
                  <a:schemeClr val="tx2"/>
                </a:solidFill>
              </a:rPr>
              <a:t>3.8 Clarification and Rejection</a:t>
            </a:r>
          </a:p>
          <a:p>
            <a:pPr>
              <a:spcBef>
                <a:spcPct val="0"/>
              </a:spcBef>
              <a:buFontTx/>
              <a:buNone/>
            </a:pPr>
            <a:endParaRPr lang="en-US" altLang="de-DE" sz="2000" b="1">
              <a:solidFill>
                <a:schemeClr val="tx2"/>
              </a:solidFill>
            </a:endParaRPr>
          </a:p>
          <a:p>
            <a:pPr>
              <a:spcBef>
                <a:spcPct val="0"/>
              </a:spcBef>
              <a:buFontTx/>
              <a:buNone/>
            </a:pPr>
            <a:endParaRPr lang="en-US"/>
          </a:p>
        </p:txBody>
      </p:sp>
      <p:sp>
        <p:nvSpPr>
          <p:cNvPr id="5" name="Content Placeholder 4">
            <a:extLst>
              <a:ext uri="{FF2B5EF4-FFF2-40B4-BE49-F238E27FC236}">
                <a16:creationId xmlns:a16="http://schemas.microsoft.com/office/drawing/2014/main" id="{973F69C2-C2B1-446E-A9D5-15EFE003B280}"/>
              </a:ext>
            </a:extLst>
          </p:cNvPr>
          <p:cNvSpPr>
            <a:spLocks noGrp="1"/>
          </p:cNvSpPr>
          <p:nvPr>
            <p:ph sz="quarter" idx="4"/>
          </p:nvPr>
        </p:nvSpPr>
        <p:spPr>
          <a:xfrm>
            <a:off x="6193368" y="1417638"/>
            <a:ext cx="5389033" cy="4708525"/>
          </a:xfrm>
        </p:spPr>
        <p:txBody>
          <a:bodyPr/>
          <a:lstStyle/>
          <a:p>
            <a:pPr>
              <a:spcBef>
                <a:spcPct val="0"/>
              </a:spcBef>
              <a:buFontTx/>
              <a:buNone/>
            </a:pPr>
            <a:r>
              <a:rPr lang="en-US" altLang="de-DE" sz="2000"/>
              <a:t>3. Rinstrum Verification Officers</a:t>
            </a:r>
          </a:p>
          <a:p>
            <a:pPr lvl="1">
              <a:spcBef>
                <a:spcPct val="0"/>
              </a:spcBef>
              <a:buNone/>
            </a:pPr>
            <a:r>
              <a:rPr lang="en-US" altLang="de-DE" sz="1600"/>
              <a:t>3.1 RVO Support section in Rinstrum website</a:t>
            </a:r>
          </a:p>
          <a:p>
            <a:pPr lvl="1">
              <a:spcBef>
                <a:spcPct val="0"/>
              </a:spcBef>
              <a:buNone/>
            </a:pPr>
            <a:r>
              <a:rPr lang="en-US" altLang="de-DE" sz="1600"/>
              <a:t>3.2 Common mistakes</a:t>
            </a:r>
          </a:p>
          <a:p>
            <a:pPr lvl="1">
              <a:spcBef>
                <a:spcPct val="0"/>
              </a:spcBef>
              <a:buNone/>
            </a:pPr>
            <a:endParaRPr lang="en-US" altLang="de-DE" sz="1600"/>
          </a:p>
          <a:p>
            <a:pPr>
              <a:spcBef>
                <a:spcPct val="0"/>
              </a:spcBef>
              <a:buNone/>
            </a:pPr>
            <a:r>
              <a:rPr lang="en-US" altLang="de-DE" sz="2000"/>
              <a:t>4. Rinstrum Updates</a:t>
            </a:r>
          </a:p>
          <a:p>
            <a:pPr marL="742950" marR="0" lvl="1" indent="-285750" algn="l" defTabSz="914400" rtl="0" eaLnBrk="0" fontAlgn="base" latinLnBrk="0" hangingPunct="0">
              <a:lnSpc>
                <a:spcPct val="100000"/>
              </a:lnSpc>
              <a:spcBef>
                <a:spcPct val="0"/>
              </a:spcBef>
              <a:spcAft>
                <a:spcPct val="0"/>
              </a:spcAft>
              <a:buClrTx/>
              <a:buSzTx/>
              <a:buFontTx/>
              <a:buNone/>
              <a:tabLst/>
              <a:defRPr/>
            </a:pPr>
            <a:r>
              <a:rPr kumimoji="0" lang="en-US" altLang="de-DE" sz="1600" b="0" i="0" u="none" strike="noStrike" kern="0" cap="none" spc="0" normalizeH="0" baseline="0" noProof="0">
                <a:ln>
                  <a:noFill/>
                </a:ln>
                <a:solidFill>
                  <a:srgbClr val="000000"/>
                </a:solidFill>
                <a:effectLst/>
                <a:uLnTx/>
                <a:uFillTx/>
                <a:latin typeface="Arial"/>
                <a:cs typeface="Arial"/>
              </a:rPr>
              <a:t>3.1 UKCA Approvals</a:t>
            </a:r>
          </a:p>
          <a:p>
            <a:pPr marL="742950" marR="0" lvl="1" indent="-285750" algn="l" defTabSz="914400" rtl="0" eaLnBrk="0" fontAlgn="base" latinLnBrk="0" hangingPunct="0">
              <a:lnSpc>
                <a:spcPct val="100000"/>
              </a:lnSpc>
              <a:spcBef>
                <a:spcPct val="0"/>
              </a:spcBef>
              <a:spcAft>
                <a:spcPct val="0"/>
              </a:spcAft>
              <a:buClrTx/>
              <a:buSzTx/>
              <a:buFontTx/>
              <a:buNone/>
              <a:tabLst/>
              <a:defRPr/>
            </a:pPr>
            <a:r>
              <a:rPr kumimoji="0" lang="en-US" altLang="de-DE" sz="1600" b="0" i="0" u="none" strike="noStrike" kern="0" cap="none" spc="0" normalizeH="0" baseline="0" noProof="0">
                <a:ln>
                  <a:noFill/>
                </a:ln>
                <a:solidFill>
                  <a:srgbClr val="000000"/>
                </a:solidFill>
                <a:effectLst/>
                <a:uLnTx/>
                <a:uFillTx/>
                <a:latin typeface="Arial"/>
                <a:cs typeface="Arial"/>
              </a:rPr>
              <a:t>3.2 Rinstrum Onboard Weighing</a:t>
            </a:r>
          </a:p>
          <a:p>
            <a:pPr marL="742950" marR="0" lvl="1" indent="-285750" algn="l" defTabSz="914400" rtl="0" eaLnBrk="0" fontAlgn="base" latinLnBrk="0" hangingPunct="0">
              <a:lnSpc>
                <a:spcPct val="100000"/>
              </a:lnSpc>
              <a:spcBef>
                <a:spcPct val="0"/>
              </a:spcBef>
              <a:spcAft>
                <a:spcPct val="0"/>
              </a:spcAft>
              <a:buClrTx/>
              <a:buSzTx/>
              <a:buFontTx/>
              <a:buNone/>
              <a:tabLst/>
              <a:defRPr/>
            </a:pPr>
            <a:endParaRPr kumimoji="0" lang="en-US" altLang="de-DE" sz="1600" b="0" i="0" u="none" strike="noStrike" kern="0" cap="none" spc="0" normalizeH="0" baseline="0" noProof="0">
              <a:ln>
                <a:noFill/>
              </a:ln>
              <a:solidFill>
                <a:srgbClr val="000000"/>
              </a:solidFill>
              <a:effectLst/>
              <a:uLnTx/>
              <a:uFillTx/>
              <a:latin typeface="Arial"/>
              <a:cs typeface="Arial"/>
            </a:endParaRPr>
          </a:p>
          <a:p>
            <a:pPr indent="-285750">
              <a:spcBef>
                <a:spcPct val="0"/>
              </a:spcBef>
              <a:buNone/>
              <a:defRPr/>
            </a:pPr>
            <a:r>
              <a:rPr lang="en-US" altLang="de-DE" sz="2000">
                <a:solidFill>
                  <a:srgbClr val="000000"/>
                </a:solidFill>
                <a:latin typeface="Arial"/>
                <a:cs typeface="Arial"/>
              </a:rPr>
              <a:t>5. </a:t>
            </a:r>
            <a:r>
              <a:rPr kumimoji="0" lang="en-US" altLang="de-DE" sz="2000" b="0" i="0" u="none" strike="noStrike" kern="0" cap="none" spc="0" normalizeH="0" baseline="0" noProof="0">
                <a:ln>
                  <a:noFill/>
                </a:ln>
                <a:solidFill>
                  <a:srgbClr val="000000"/>
                </a:solidFill>
                <a:effectLst/>
                <a:uLnTx/>
                <a:uFillTx/>
                <a:latin typeface="Arial"/>
                <a:cs typeface="Arial"/>
              </a:rPr>
              <a:t>Conclusion</a:t>
            </a:r>
          </a:p>
          <a:p>
            <a:endParaRPr lang="en-US"/>
          </a:p>
        </p:txBody>
      </p:sp>
      <p:sp>
        <p:nvSpPr>
          <p:cNvPr id="6147" name="Slide Number Placeholder 2">
            <a:extLst>
              <a:ext uri="{FF2B5EF4-FFF2-40B4-BE49-F238E27FC236}">
                <a16:creationId xmlns:a16="http://schemas.microsoft.com/office/drawing/2014/main" id="{14204CFE-37F0-49E9-B412-FB6B10B542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2E51CF8-83C5-46E6-B540-31368A08A3C7}" type="slidenum">
              <a:rPr lang="en-US" altLang="en-US" sz="1400"/>
              <a:pPr>
                <a:spcBef>
                  <a:spcPct val="0"/>
                </a:spcBef>
                <a:buFontTx/>
                <a:buNone/>
              </a:pPr>
              <a:t>2</a:t>
            </a:fld>
            <a:endParaRPr lang="en-US" altLang="en-US" sz="1400"/>
          </a:p>
        </p:txBody>
      </p:sp>
      <p:pic>
        <p:nvPicPr>
          <p:cNvPr id="6149" name="Grafik 2">
            <a:extLst>
              <a:ext uri="{FF2B5EF4-FFF2-40B4-BE49-F238E27FC236}">
                <a16:creationId xmlns:a16="http://schemas.microsoft.com/office/drawing/2014/main" id="{A3078BB7-1C95-4EA2-A100-F1EA71C5A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240" y="4916225"/>
            <a:ext cx="2442856" cy="168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5456C55-5BAE-4D87-828B-7636C42CD6BA}"/>
              </a:ext>
            </a:extLst>
          </p:cNvPr>
          <p:cNvPicPr>
            <a:picLocks noGrp="1" noChangeAspect="1"/>
          </p:cNvPicPr>
          <p:nvPr>
            <p:ph idx="1"/>
          </p:nvPr>
        </p:nvPicPr>
        <p:blipFill>
          <a:blip r:embed="rId2"/>
          <a:stretch>
            <a:fillRect/>
          </a:stretch>
        </p:blipFill>
        <p:spPr>
          <a:xfrm>
            <a:off x="3863752" y="1278026"/>
            <a:ext cx="4320479" cy="5270839"/>
          </a:xfrm>
        </p:spPr>
      </p:pic>
      <p:sp>
        <p:nvSpPr>
          <p:cNvPr id="6" name="Title 6">
            <a:extLst>
              <a:ext uri="{FF2B5EF4-FFF2-40B4-BE49-F238E27FC236}">
                <a16:creationId xmlns:a16="http://schemas.microsoft.com/office/drawing/2014/main" id="{0E07A7ED-E009-4CFD-804B-68A020A8B14D}"/>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2.3 Verification of Compatibility</a:t>
            </a:r>
          </a:p>
        </p:txBody>
      </p:sp>
      <p:sp>
        <p:nvSpPr>
          <p:cNvPr id="4" name="Title 6">
            <a:extLst>
              <a:ext uri="{FF2B5EF4-FFF2-40B4-BE49-F238E27FC236}">
                <a16:creationId xmlns:a16="http://schemas.microsoft.com/office/drawing/2014/main" id="{E6915245-2C55-436F-933F-90D449D1AFA8}"/>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3910291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8B4346F-94B5-47BE-A623-7D8F1FE4F34C}"/>
              </a:ext>
            </a:extLst>
          </p:cNvPr>
          <p:cNvSpPr>
            <a:spLocks noGrp="1"/>
          </p:cNvSpPr>
          <p:nvPr>
            <p:ph idx="1"/>
          </p:nvPr>
        </p:nvSpPr>
        <p:spPr>
          <a:xfrm>
            <a:off x="551384" y="1268413"/>
            <a:ext cx="11161240" cy="4320827"/>
          </a:xfrm>
        </p:spPr>
        <p:txBody>
          <a:bodyPr>
            <a:normAutofit/>
          </a:bodyPr>
          <a:lstStyle/>
          <a:p>
            <a:pPr>
              <a:defRPr/>
            </a:pPr>
            <a:r>
              <a:rPr lang="en-US" sz="2000"/>
              <a:t>The tests should be conducted in accordance with DIN EN 45501-2015</a:t>
            </a:r>
          </a:p>
          <a:p>
            <a:pPr>
              <a:defRPr/>
            </a:pPr>
            <a:r>
              <a:rPr lang="en-US" sz="2000"/>
              <a:t>The results shall be recorded in the Test Report X00A-822.</a:t>
            </a:r>
          </a:p>
          <a:p>
            <a:pPr>
              <a:defRPr/>
            </a:pPr>
            <a:r>
              <a:rPr lang="en-US" sz="2000"/>
              <a:t>At the beginning of each test ensure that the scale is in its reference position (not tilted), i.e. the bubble is in the center of the marked circle.</a:t>
            </a:r>
          </a:p>
          <a:p>
            <a:pPr>
              <a:defRPr/>
            </a:pPr>
            <a:r>
              <a:rPr lang="en-US" sz="2000"/>
              <a:t>The tests should be performed at a steady ambient temperature.</a:t>
            </a:r>
          </a:p>
          <a:p>
            <a:pPr>
              <a:defRPr/>
            </a:pPr>
            <a:r>
              <a:rPr lang="en-US" altLang="de-DE" sz="2000"/>
              <a:t>At the end of the tests for Test Report, HI_RES should be switched off before the</a:t>
            </a:r>
            <a:r>
              <a:rPr lang="en-US" altLang="de-DE" sz="2000" b="1"/>
              <a:t> calibration counter </a:t>
            </a:r>
            <a:r>
              <a:rPr lang="en-US" altLang="de-DE" sz="2000"/>
              <a:t>is recorded.</a:t>
            </a:r>
          </a:p>
          <a:p>
            <a:pPr marL="0" indent="0">
              <a:buNone/>
              <a:defRPr/>
            </a:pPr>
            <a:endParaRPr lang="de-DE" sz="2000"/>
          </a:p>
        </p:txBody>
      </p:sp>
      <p:sp>
        <p:nvSpPr>
          <p:cNvPr id="6" name="Title 6">
            <a:extLst>
              <a:ext uri="{FF2B5EF4-FFF2-40B4-BE49-F238E27FC236}">
                <a16:creationId xmlns:a16="http://schemas.microsoft.com/office/drawing/2014/main" id="{C0BB9D5B-D971-4469-9446-BBD62A9BF4A8}"/>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 (X00A-804)</a:t>
            </a:r>
          </a:p>
        </p:txBody>
      </p:sp>
      <p:sp>
        <p:nvSpPr>
          <p:cNvPr id="7" name="Title 6">
            <a:extLst>
              <a:ext uri="{FF2B5EF4-FFF2-40B4-BE49-F238E27FC236}">
                <a16:creationId xmlns:a16="http://schemas.microsoft.com/office/drawing/2014/main" id="{2ED298B0-3240-4D4E-931F-0DDCDD9CF971}"/>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8B4346F-94B5-47BE-A623-7D8F1FE4F34C}"/>
              </a:ext>
            </a:extLst>
          </p:cNvPr>
          <p:cNvSpPr>
            <a:spLocks noGrp="1"/>
          </p:cNvSpPr>
          <p:nvPr>
            <p:ph idx="1"/>
          </p:nvPr>
        </p:nvSpPr>
        <p:spPr>
          <a:xfrm>
            <a:off x="551384" y="1268413"/>
            <a:ext cx="11161240" cy="4824883"/>
          </a:xfrm>
        </p:spPr>
        <p:txBody>
          <a:bodyPr>
            <a:normAutofit/>
          </a:bodyPr>
          <a:lstStyle/>
          <a:p>
            <a:pPr marL="0" lvl="0" indent="0" algn="l">
              <a:spcBef>
                <a:spcPts val="600"/>
              </a:spcBef>
              <a:spcAft>
                <a:spcPts val="0"/>
              </a:spcAft>
              <a:buNone/>
              <a:tabLst>
                <a:tab pos="457200" algn="l"/>
              </a:tabLst>
            </a:pPr>
            <a:r>
              <a:rPr lang="en-US" sz="2400">
                <a:effectLst/>
                <a:ea typeface="Times New Roman" panose="02020603050405020304" pitchFamily="18" charset="0"/>
                <a:cs typeface="Arial" panose="020B0604020202020204" pitchFamily="34" charset="0"/>
              </a:rPr>
              <a:t>Visually inspect the scale – indicator , weighbridge</a:t>
            </a:r>
          </a:p>
          <a:p>
            <a:pPr marL="0" lvl="0" indent="0" algn="l">
              <a:spcBef>
                <a:spcPts val="600"/>
              </a:spcBef>
              <a:spcAft>
                <a:spcPts val="0"/>
              </a:spcAft>
              <a:buNone/>
              <a:tabLst>
                <a:tab pos="457200" algn="l"/>
              </a:tabLst>
            </a:pPr>
            <a:endParaRPr lang="en-AU" sz="2000">
              <a:effectLst/>
              <a:ea typeface="Times New Roman" panose="02020603050405020304" pitchFamily="18" charset="0"/>
              <a:cs typeface="Arial" panose="020B0604020202020204" pitchFamily="34" charset="0"/>
            </a:endParaRPr>
          </a:p>
          <a:p>
            <a:pPr marL="742950" lvl="1" indent="-285750" algn="l">
              <a:spcBef>
                <a:spcPts val="600"/>
              </a:spcBef>
              <a:spcAft>
                <a:spcPts val="0"/>
              </a:spcAft>
              <a:buFont typeface="+mj-lt"/>
              <a:buAutoNum type="alphaLcPeriod"/>
              <a:tabLst>
                <a:tab pos="914400" algn="l"/>
              </a:tabLst>
            </a:pPr>
            <a:r>
              <a:rPr lang="en-US" sz="2000">
                <a:effectLst/>
                <a:ea typeface="Times New Roman" panose="02020603050405020304" pitchFamily="18" charset="0"/>
                <a:cs typeface="Arial" panose="020B0604020202020204" pitchFamily="34" charset="0"/>
              </a:rPr>
              <a:t>Damage or other problems which may make the scale unsuitable</a:t>
            </a:r>
            <a:endParaRPr lang="en-AU" sz="2000">
              <a:effectLst/>
              <a:ea typeface="Times New Roman" panose="02020603050405020304" pitchFamily="18" charset="0"/>
              <a:cs typeface="Arial" panose="020B0604020202020204" pitchFamily="34" charset="0"/>
            </a:endParaRPr>
          </a:p>
          <a:p>
            <a:pPr marL="742950" lvl="1" indent="-285750" algn="l">
              <a:spcBef>
                <a:spcPts val="600"/>
              </a:spcBef>
              <a:spcAft>
                <a:spcPts val="0"/>
              </a:spcAft>
              <a:buFont typeface="+mj-lt"/>
              <a:buAutoNum type="alphaLcPeriod"/>
              <a:tabLst>
                <a:tab pos="914400" algn="l"/>
              </a:tabLst>
            </a:pPr>
            <a:r>
              <a:rPr lang="en-US" sz="2000">
                <a:effectLst/>
                <a:ea typeface="Times New Roman" panose="02020603050405020304" pitchFamily="18" charset="0"/>
                <a:cs typeface="Arial" panose="020B0604020202020204" pitchFamily="34" charset="0"/>
              </a:rPr>
              <a:t>Metrological characteristics, i.e. accuracy class, Min, Max, e, d</a:t>
            </a:r>
            <a:endParaRPr lang="en-AU" sz="2000">
              <a:effectLst/>
              <a:ea typeface="Times New Roman" panose="02020603050405020304" pitchFamily="18" charset="0"/>
              <a:cs typeface="Arial" panose="020B0604020202020204" pitchFamily="34" charset="0"/>
            </a:endParaRPr>
          </a:p>
          <a:p>
            <a:pPr marL="742950" lvl="1" indent="-285750" algn="l">
              <a:spcBef>
                <a:spcPts val="600"/>
              </a:spcBef>
              <a:spcAft>
                <a:spcPts val="0"/>
              </a:spcAft>
              <a:buFont typeface="+mj-lt"/>
              <a:buAutoNum type="alphaLcPeriod"/>
              <a:tabLst>
                <a:tab pos="914400" algn="l"/>
              </a:tabLst>
            </a:pPr>
            <a:r>
              <a:rPr lang="en-US" sz="2000">
                <a:effectLst/>
                <a:ea typeface="Times New Roman" panose="02020603050405020304" pitchFamily="18" charset="0"/>
                <a:cs typeface="Arial" panose="020B0604020202020204" pitchFamily="34" charset="0"/>
              </a:rPr>
              <a:t>Ensure the settings in the indicator – according to OIML</a:t>
            </a:r>
            <a:br>
              <a:rPr lang="en-US" sz="2000">
                <a:effectLst/>
                <a:ea typeface="Times New Roman" panose="02020603050405020304" pitchFamily="18" charset="0"/>
                <a:cs typeface="Arial" panose="020B0604020202020204" pitchFamily="34" charset="0"/>
              </a:rPr>
            </a:br>
            <a:r>
              <a:rPr lang="en-US" sz="2000">
                <a:effectLst/>
                <a:ea typeface="Times New Roman" panose="02020603050405020304" pitchFamily="18" charset="0"/>
                <a:cs typeface="Arial" panose="020B0604020202020204" pitchFamily="34" charset="0"/>
              </a:rPr>
              <a:t>(USE: OIML, zero range and zero band not more than 4% Max) </a:t>
            </a:r>
            <a:endParaRPr lang="en-AU" sz="2000">
              <a:effectLst/>
              <a:ea typeface="Times New Roman" panose="02020603050405020304" pitchFamily="18" charset="0"/>
              <a:cs typeface="Arial" panose="020B0604020202020204" pitchFamily="34" charset="0"/>
            </a:endParaRPr>
          </a:p>
          <a:p>
            <a:pPr marL="742950" lvl="1" indent="-285750" algn="l">
              <a:spcBef>
                <a:spcPts val="600"/>
              </a:spcBef>
              <a:spcAft>
                <a:spcPts val="0"/>
              </a:spcAft>
              <a:buFont typeface="+mj-lt"/>
              <a:buAutoNum type="alphaLcPeriod"/>
            </a:pPr>
            <a:r>
              <a:rPr lang="en-US" sz="2000">
                <a:effectLst/>
                <a:ea typeface="Times New Roman" panose="02020603050405020304" pitchFamily="18" charset="0"/>
                <a:cs typeface="Arial" panose="020B0604020202020204" pitchFamily="34" charset="0"/>
              </a:rPr>
              <a:t>Identification of firmware</a:t>
            </a:r>
            <a:endParaRPr lang="en-AU" sz="2000">
              <a:effectLst/>
              <a:ea typeface="Times New Roman" panose="02020603050405020304" pitchFamily="18" charset="0"/>
              <a:cs typeface="Arial" panose="020B0604020202020204" pitchFamily="34" charset="0"/>
            </a:endParaRPr>
          </a:p>
          <a:p>
            <a:pPr marL="742950" lvl="1" indent="-285750" algn="l">
              <a:spcBef>
                <a:spcPts val="600"/>
              </a:spcBef>
              <a:spcAft>
                <a:spcPts val="0"/>
              </a:spcAft>
              <a:buFont typeface="+mj-lt"/>
              <a:buAutoNum type="alphaLcPeriod"/>
            </a:pPr>
            <a:r>
              <a:rPr lang="en-US" sz="2000">
                <a:effectLst/>
                <a:ea typeface="Times New Roman" panose="02020603050405020304" pitchFamily="18" charset="0"/>
                <a:cs typeface="Arial" panose="020B0604020202020204" pitchFamily="34" charset="0"/>
              </a:rPr>
              <a:t>Ensure the correct modules are used</a:t>
            </a:r>
            <a:endParaRPr lang="en-AU" sz="2000">
              <a:effectLst/>
              <a:ea typeface="Times New Roman" panose="02020603050405020304" pitchFamily="18" charset="0"/>
              <a:cs typeface="Arial" panose="020B0604020202020204" pitchFamily="34" charset="0"/>
            </a:endParaRPr>
          </a:p>
          <a:p>
            <a:pPr marL="742950" lvl="1" indent="-285750" algn="l">
              <a:spcBef>
                <a:spcPts val="600"/>
              </a:spcBef>
              <a:spcAft>
                <a:spcPts val="0"/>
              </a:spcAft>
              <a:buFont typeface="+mj-lt"/>
              <a:buAutoNum type="alphaLcPeriod"/>
            </a:pPr>
            <a:r>
              <a:rPr lang="en-US" sz="2000">
                <a:effectLst/>
                <a:ea typeface="Times New Roman" panose="02020603050405020304" pitchFamily="18" charset="0"/>
                <a:cs typeface="Arial" panose="020B0604020202020204" pitchFamily="34" charset="0"/>
              </a:rPr>
              <a:t>Prescribed inscriptions and positions for verification and control marks</a:t>
            </a:r>
            <a:endParaRPr lang="en-AU" sz="2000">
              <a:effectLst/>
              <a:ea typeface="Times New Roman" panose="02020603050405020304" pitchFamily="18" charset="0"/>
              <a:cs typeface="Arial" panose="020B0604020202020204" pitchFamily="34" charset="0"/>
            </a:endParaRPr>
          </a:p>
          <a:p>
            <a:pPr marL="742950" lvl="1" indent="-285750" algn="l">
              <a:spcBef>
                <a:spcPts val="600"/>
              </a:spcBef>
              <a:spcAft>
                <a:spcPts val="0"/>
              </a:spcAft>
              <a:buFont typeface="+mj-lt"/>
              <a:buAutoNum type="alphaLcPeriod"/>
            </a:pPr>
            <a:r>
              <a:rPr lang="en-US" sz="2000">
                <a:effectLst/>
                <a:ea typeface="Times New Roman" panose="02020603050405020304" pitchFamily="18" charset="0"/>
                <a:cs typeface="Arial" panose="020B0604020202020204" pitchFamily="34" charset="0"/>
              </a:rPr>
              <a:t>Ensure that the cable shield and earth are connected. If RS232-interface is used, please advise the manufacturer to install a module to avoid damage because of potential differences.</a:t>
            </a:r>
            <a:endParaRPr lang="en-AU" sz="2000">
              <a:effectLst/>
              <a:ea typeface="Times New Roman" panose="02020603050405020304" pitchFamily="18" charset="0"/>
              <a:cs typeface="Arial" panose="020B0604020202020204" pitchFamily="34" charset="0"/>
            </a:endParaRPr>
          </a:p>
          <a:p>
            <a:pPr marL="742950" lvl="1" indent="-285750" algn="l">
              <a:spcBef>
                <a:spcPts val="600"/>
              </a:spcBef>
              <a:spcAft>
                <a:spcPts val="0"/>
              </a:spcAft>
              <a:buFont typeface="+mj-lt"/>
              <a:buAutoNum type="alphaLcPeriod"/>
            </a:pPr>
            <a:r>
              <a:rPr lang="en-US" sz="2000">
                <a:effectLst/>
                <a:ea typeface="Times New Roman" panose="02020603050405020304" pitchFamily="18" charset="0"/>
                <a:cs typeface="Arial" panose="020B0604020202020204" pitchFamily="34" charset="0"/>
              </a:rPr>
              <a:t>Check the construction of the weighbridge to be in accordance with </a:t>
            </a:r>
            <a:br>
              <a:rPr lang="en-US" sz="2000">
                <a:effectLst/>
                <a:ea typeface="Times New Roman" panose="02020603050405020304" pitchFamily="18" charset="0"/>
                <a:cs typeface="Arial" panose="020B0604020202020204" pitchFamily="34" charset="0"/>
              </a:rPr>
            </a:br>
            <a:r>
              <a:rPr lang="en-US" sz="2000">
                <a:effectLst/>
                <a:ea typeface="Times New Roman" panose="02020603050405020304" pitchFamily="18" charset="0"/>
                <a:cs typeface="Arial" panose="020B0604020202020204" pitchFamily="34" charset="0"/>
              </a:rPr>
              <a:t>EN45501:2015 and WELMEC 2.4</a:t>
            </a:r>
            <a:endParaRPr lang="en-AU" sz="2000">
              <a:effectLst/>
              <a:ea typeface="Times New Roman" panose="02020603050405020304" pitchFamily="18" charset="0"/>
              <a:cs typeface="Arial" panose="020B0604020202020204" pitchFamily="34" charset="0"/>
            </a:endParaRPr>
          </a:p>
        </p:txBody>
      </p:sp>
      <p:sp>
        <p:nvSpPr>
          <p:cNvPr id="6" name="Title 6">
            <a:extLst>
              <a:ext uri="{FF2B5EF4-FFF2-40B4-BE49-F238E27FC236}">
                <a16:creationId xmlns:a16="http://schemas.microsoft.com/office/drawing/2014/main" id="{C0BB9D5B-D971-4469-9446-BBD62A9BF4A8}"/>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
        <p:nvSpPr>
          <p:cNvPr id="7" name="Title 6">
            <a:extLst>
              <a:ext uri="{FF2B5EF4-FFF2-40B4-BE49-F238E27FC236}">
                <a16:creationId xmlns:a16="http://schemas.microsoft.com/office/drawing/2014/main" id="{2ED298B0-3240-4D4E-931F-0DDCDD9CF971}"/>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472901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1">
            <a:extLst>
              <a:ext uri="{FF2B5EF4-FFF2-40B4-BE49-F238E27FC236}">
                <a16:creationId xmlns:a16="http://schemas.microsoft.com/office/drawing/2014/main" id="{85A67C93-C500-4A27-BE24-5FCD9B5C0133}"/>
              </a:ext>
            </a:extLst>
          </p:cNvPr>
          <p:cNvSpPr txBox="1">
            <a:spLocks/>
          </p:cNvSpPr>
          <p:nvPr/>
        </p:nvSpPr>
        <p:spPr>
          <a:xfrm>
            <a:off x="1559496" y="2204864"/>
            <a:ext cx="8136904" cy="4104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t>Dual Range max. &lt; 1t</a:t>
            </a:r>
          </a:p>
          <a:p>
            <a:r>
              <a:rPr lang="en-AU" sz="1800"/>
              <a:t>Dual Range max. &gt; 1t</a:t>
            </a:r>
          </a:p>
          <a:p>
            <a:r>
              <a:rPr lang="en-AU" sz="1800"/>
              <a:t>Dual Range Truck Scale</a:t>
            </a:r>
          </a:p>
          <a:p>
            <a:pPr marL="0" indent="0">
              <a:buNone/>
            </a:pPr>
            <a:endParaRPr lang="en-AU" sz="1800"/>
          </a:p>
          <a:p>
            <a:r>
              <a:rPr lang="en-AU" sz="1800"/>
              <a:t>Single Range max. &lt; 10kg</a:t>
            </a:r>
          </a:p>
          <a:p>
            <a:r>
              <a:rPr lang="en-AU" sz="1800"/>
              <a:t>Single Range max. &lt; 1t Gravity</a:t>
            </a:r>
          </a:p>
          <a:p>
            <a:r>
              <a:rPr lang="en-AU" sz="1800"/>
              <a:t>Single Range max. &gt; 1t Gravity </a:t>
            </a:r>
          </a:p>
          <a:p>
            <a:r>
              <a:rPr lang="en-AU" sz="1800"/>
              <a:t>Single Range Truck Gravity</a:t>
            </a:r>
          </a:p>
          <a:p>
            <a:pPr marL="0" indent="0">
              <a:buNone/>
            </a:pPr>
            <a:endParaRPr lang="en-AU" sz="1800"/>
          </a:p>
          <a:p>
            <a:r>
              <a:rPr lang="en-AU" sz="1800"/>
              <a:t>Hanging scale &lt; 1t</a:t>
            </a:r>
          </a:p>
          <a:p>
            <a:r>
              <a:rPr lang="en-AU" sz="1800"/>
              <a:t>Single Range medical bed</a:t>
            </a:r>
          </a:p>
        </p:txBody>
      </p:sp>
      <p:sp>
        <p:nvSpPr>
          <p:cNvPr id="7" name="Title 6">
            <a:extLst>
              <a:ext uri="{FF2B5EF4-FFF2-40B4-BE49-F238E27FC236}">
                <a16:creationId xmlns:a16="http://schemas.microsoft.com/office/drawing/2014/main" id="{A93D9183-3570-47A2-9D31-9BAA3C3786E1}"/>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
        <p:nvSpPr>
          <p:cNvPr id="9" name="TextBox 8">
            <a:extLst>
              <a:ext uri="{FF2B5EF4-FFF2-40B4-BE49-F238E27FC236}">
                <a16:creationId xmlns:a16="http://schemas.microsoft.com/office/drawing/2014/main" id="{FDF77EC6-030B-455E-967D-A11A5D548AF1}"/>
              </a:ext>
            </a:extLst>
          </p:cNvPr>
          <p:cNvSpPr txBox="1"/>
          <p:nvPr/>
        </p:nvSpPr>
        <p:spPr>
          <a:xfrm>
            <a:off x="839416" y="1353542"/>
            <a:ext cx="10770390" cy="707886"/>
          </a:xfrm>
          <a:prstGeom prst="rect">
            <a:avLst/>
          </a:prstGeom>
          <a:noFill/>
        </p:spPr>
        <p:txBody>
          <a:bodyPr wrap="square">
            <a:spAutoFit/>
          </a:bodyPr>
          <a:lstStyle/>
          <a:p>
            <a:pPr marL="0" indent="0">
              <a:buNone/>
            </a:pPr>
            <a:r>
              <a:rPr lang="en-US" sz="2000">
                <a:latin typeface="+mn-lt"/>
              </a:rPr>
              <a:t>X00A-822 Select the appropriate sheet regarding to the tested scale. At the top of each sheet the language English or German can be chosen. </a:t>
            </a:r>
            <a:r>
              <a:rPr lang="en-US" sz="2000" u="sng">
                <a:latin typeface="+mn-lt"/>
              </a:rPr>
              <a:t>All orange data fields must be completed</a:t>
            </a:r>
            <a:r>
              <a:rPr lang="en-US" sz="2000">
                <a:latin typeface="+mn-lt"/>
              </a:rPr>
              <a:t>.</a:t>
            </a:r>
          </a:p>
        </p:txBody>
      </p:sp>
      <p:sp>
        <p:nvSpPr>
          <p:cNvPr id="5" name="Title 6">
            <a:extLst>
              <a:ext uri="{FF2B5EF4-FFF2-40B4-BE49-F238E27FC236}">
                <a16:creationId xmlns:a16="http://schemas.microsoft.com/office/drawing/2014/main" id="{D397ED0F-1376-4583-A846-842445C4854D}"/>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2488544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56BBFC96-B528-4E0C-B4D1-911465B27B6D}"/>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pic>
        <p:nvPicPr>
          <p:cNvPr id="7" name="Picture 6">
            <a:extLst>
              <a:ext uri="{FF2B5EF4-FFF2-40B4-BE49-F238E27FC236}">
                <a16:creationId xmlns:a16="http://schemas.microsoft.com/office/drawing/2014/main" id="{00CF27A6-F2E3-4450-84E6-AF45FB08E7A3}"/>
              </a:ext>
            </a:extLst>
          </p:cNvPr>
          <p:cNvPicPr>
            <a:picLocks noChangeAspect="1"/>
          </p:cNvPicPr>
          <p:nvPr/>
        </p:nvPicPr>
        <p:blipFill rotWithShape="1">
          <a:blip r:embed="rId2"/>
          <a:srcRect l="14246" t="19078" r="13847" b="13316"/>
          <a:stretch/>
        </p:blipFill>
        <p:spPr>
          <a:xfrm>
            <a:off x="1847528" y="1844824"/>
            <a:ext cx="8745969" cy="3960440"/>
          </a:xfrm>
          <a:prstGeom prst="rect">
            <a:avLst/>
          </a:prstGeom>
        </p:spPr>
      </p:pic>
      <p:sp>
        <p:nvSpPr>
          <p:cNvPr id="8" name="Rectangle 7">
            <a:extLst>
              <a:ext uri="{FF2B5EF4-FFF2-40B4-BE49-F238E27FC236}">
                <a16:creationId xmlns:a16="http://schemas.microsoft.com/office/drawing/2014/main" id="{2DF845C1-4915-4639-BDF1-8D5F6E3C141D}"/>
              </a:ext>
            </a:extLst>
          </p:cNvPr>
          <p:cNvSpPr/>
          <p:nvPr/>
        </p:nvSpPr>
        <p:spPr>
          <a:xfrm>
            <a:off x="2063552" y="4365104"/>
            <a:ext cx="2520280"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6">
            <a:extLst>
              <a:ext uri="{FF2B5EF4-FFF2-40B4-BE49-F238E27FC236}">
                <a16:creationId xmlns:a16="http://schemas.microsoft.com/office/drawing/2014/main" id="{780688CA-B487-4EA4-B5EF-4D44457CD03D}"/>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4066961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Inhaltsplatzhalter 1">
            <a:extLst>
              <a:ext uri="{FF2B5EF4-FFF2-40B4-BE49-F238E27FC236}">
                <a16:creationId xmlns:a16="http://schemas.microsoft.com/office/drawing/2014/main" id="{D9D3B680-000B-4BAE-9D25-166594C63445}"/>
              </a:ext>
            </a:extLst>
          </p:cNvPr>
          <p:cNvSpPr>
            <a:spLocks noGrp="1" noChangeArrowheads="1"/>
          </p:cNvSpPr>
          <p:nvPr>
            <p:ph idx="1"/>
          </p:nvPr>
        </p:nvSpPr>
        <p:spPr>
          <a:xfrm>
            <a:off x="623392" y="1268414"/>
            <a:ext cx="11017224" cy="4897437"/>
          </a:xfrm>
        </p:spPr>
        <p:txBody>
          <a:bodyPr>
            <a:normAutofit fontScale="92500" lnSpcReduction="10000"/>
          </a:bodyPr>
          <a:lstStyle/>
          <a:p>
            <a:pPr marL="0" indent="0">
              <a:buNone/>
              <a:defRPr/>
            </a:pPr>
            <a:r>
              <a:rPr lang="en-GB" altLang="de-DE" sz="2200" b="1"/>
              <a:t>Substitution</a:t>
            </a:r>
            <a:r>
              <a:rPr lang="en-GB" altLang="de-DE" sz="2000" b="1"/>
              <a:t> of standard weights at verification (for Max.&gt;1t)</a:t>
            </a:r>
            <a:endParaRPr lang="de-DE" altLang="de-DE" sz="2000" b="1"/>
          </a:p>
          <a:p>
            <a:pPr marL="0" indent="0">
              <a:buNone/>
              <a:defRPr/>
            </a:pPr>
            <a:endParaRPr lang="de-DE" altLang="de-DE" sz="2000"/>
          </a:p>
          <a:p>
            <a:pPr>
              <a:defRPr/>
            </a:pPr>
            <a:r>
              <a:rPr lang="en-US" altLang="de-DE" sz="2000"/>
              <a:t>When testing instruments at the place of use (application), instead of standard weights any other constant load may be used, provided that </a:t>
            </a:r>
            <a:r>
              <a:rPr lang="en-US" altLang="de-DE" sz="2000" u="sng"/>
              <a:t>standard weights of at least 50% Max </a:t>
            </a:r>
            <a:r>
              <a:rPr lang="en-US" altLang="de-DE" sz="2000"/>
              <a:t>are used.</a:t>
            </a:r>
          </a:p>
          <a:p>
            <a:pPr>
              <a:defRPr/>
            </a:pPr>
            <a:r>
              <a:rPr lang="en-US" altLang="de-DE" sz="2000"/>
              <a:t>If it isn’t allowed to transport more than 20t of weights on the roads, like in Hungary, it is permitted to do Repeatability Test for a scale with Max up to 60t with a contingent of only 20t standard weights. Provided that the repeatability </a:t>
            </a:r>
            <a:r>
              <a:rPr lang="en-US" altLang="de-DE" sz="2000" err="1"/>
              <a:t>max.error</a:t>
            </a:r>
            <a:r>
              <a:rPr lang="en-US" altLang="de-DE" sz="2000"/>
              <a:t> is not more than 0,2e. Repeatability Test must then be performed at a total load of about 50% Max, made up of the standard weights + Truck + substitution material.</a:t>
            </a:r>
          </a:p>
          <a:p>
            <a:pPr>
              <a:defRPr/>
            </a:pPr>
            <a:r>
              <a:rPr lang="en-US" altLang="de-DE" sz="2000"/>
              <a:t>If the repeatability error is not more than 0,3e the portion of </a:t>
            </a:r>
            <a:r>
              <a:rPr lang="en-US" altLang="de-DE" sz="2000" u="sng"/>
              <a:t>standard weights </a:t>
            </a:r>
            <a:r>
              <a:rPr lang="en-US" altLang="de-DE" sz="2000"/>
              <a:t>may be reduced to </a:t>
            </a:r>
            <a:r>
              <a:rPr lang="en-US" altLang="de-DE" sz="2000" u="sng"/>
              <a:t>35% Max</a:t>
            </a:r>
          </a:p>
          <a:p>
            <a:pPr>
              <a:defRPr/>
            </a:pPr>
            <a:r>
              <a:rPr lang="en-US" altLang="de-DE" sz="2000"/>
              <a:t>If the repeatability error is not more than 0,2e the portion of </a:t>
            </a:r>
            <a:r>
              <a:rPr lang="en-US" altLang="de-DE" sz="2000" u="sng"/>
              <a:t>standard weights </a:t>
            </a:r>
            <a:r>
              <a:rPr lang="en-US" altLang="de-DE" sz="2000"/>
              <a:t>may be reduced to </a:t>
            </a:r>
            <a:r>
              <a:rPr lang="en-US" altLang="de-DE" sz="2000" u="sng"/>
              <a:t>20% Max</a:t>
            </a:r>
          </a:p>
          <a:p>
            <a:pPr marL="0" indent="0">
              <a:buNone/>
              <a:defRPr/>
            </a:pPr>
            <a:r>
              <a:rPr lang="en-US" altLang="de-DE" sz="2000" u="sng"/>
              <a:t>Procedure for using substitution material:</a:t>
            </a:r>
          </a:p>
          <a:p>
            <a:pPr>
              <a:defRPr/>
            </a:pPr>
            <a:r>
              <a:rPr lang="en-US" altLang="de-DE" sz="2000"/>
              <a:t>Put the contingent of standard weights onto the scale that you would like to substitute. Note down which weight the indicator shows. Then load substitution material onto the scale until the </a:t>
            </a:r>
            <a:r>
              <a:rPr lang="en-US" altLang="de-DE" sz="2000" b="1"/>
              <a:t>indicator shows exactly the same weight</a:t>
            </a:r>
            <a:r>
              <a:rPr lang="en-US" altLang="de-DE" sz="2000"/>
              <a:t>.</a:t>
            </a:r>
          </a:p>
          <a:p>
            <a:pPr>
              <a:defRPr/>
            </a:pPr>
            <a:r>
              <a:rPr lang="en-US" altLang="de-DE" sz="2000"/>
              <a:t>After that, gently add the standard weights up to the next test load. Same procedure would be downwards.</a:t>
            </a:r>
            <a:endParaRPr lang="de-DE" altLang="de-DE" sz="2400"/>
          </a:p>
        </p:txBody>
      </p:sp>
      <p:sp>
        <p:nvSpPr>
          <p:cNvPr id="6" name="Title 6">
            <a:extLst>
              <a:ext uri="{FF2B5EF4-FFF2-40B4-BE49-F238E27FC236}">
                <a16:creationId xmlns:a16="http://schemas.microsoft.com/office/drawing/2014/main" id="{124CE5F7-4F53-4BC1-A940-51ADA90D9F64}"/>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
        <p:nvSpPr>
          <p:cNvPr id="7" name="Title 6">
            <a:extLst>
              <a:ext uri="{FF2B5EF4-FFF2-40B4-BE49-F238E27FC236}">
                <a16:creationId xmlns:a16="http://schemas.microsoft.com/office/drawing/2014/main" id="{D2F3F78E-3B0A-48FF-8C4A-99559AD86FA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Inhaltsplatzhalter 1">
            <a:extLst>
              <a:ext uri="{FF2B5EF4-FFF2-40B4-BE49-F238E27FC236}">
                <a16:creationId xmlns:a16="http://schemas.microsoft.com/office/drawing/2014/main" id="{D9D3B680-000B-4BAE-9D25-166594C63445}"/>
              </a:ext>
            </a:extLst>
          </p:cNvPr>
          <p:cNvSpPr>
            <a:spLocks noGrp="1" noChangeArrowheads="1"/>
          </p:cNvSpPr>
          <p:nvPr>
            <p:ph idx="1"/>
          </p:nvPr>
        </p:nvSpPr>
        <p:spPr>
          <a:xfrm>
            <a:off x="623392" y="1268414"/>
            <a:ext cx="11017224" cy="4897437"/>
          </a:xfrm>
        </p:spPr>
        <p:txBody>
          <a:bodyPr>
            <a:normAutofit/>
          </a:bodyPr>
          <a:lstStyle/>
          <a:p>
            <a:pPr marL="0" indent="0">
              <a:buNone/>
              <a:defRPr/>
            </a:pPr>
            <a:r>
              <a:rPr lang="de-DE" altLang="de-DE" sz="2000" b="1"/>
              <a:t>Tests</a:t>
            </a:r>
          </a:p>
          <a:p>
            <a:pPr marL="0" indent="0">
              <a:buNone/>
              <a:defRPr/>
            </a:pPr>
            <a:endParaRPr lang="de-DE" altLang="de-DE" sz="2000" b="1"/>
          </a:p>
          <a:p>
            <a:pPr marL="457200" indent="-457200">
              <a:buAutoNum type="arabicPeriod"/>
              <a:defRPr/>
            </a:pPr>
            <a:r>
              <a:rPr lang="en-US" altLang="de-DE" sz="2000"/>
              <a:t>Repeatability Test</a:t>
            </a:r>
          </a:p>
          <a:p>
            <a:pPr marL="457200" indent="-457200">
              <a:buFont typeface="Arial" panose="020B0604020202020204" pitchFamily="34" charset="0"/>
              <a:buAutoNum type="arabicPeriod"/>
              <a:defRPr/>
            </a:pPr>
            <a:r>
              <a:rPr lang="de-DE" altLang="de-DE" sz="2000"/>
              <a:t>Accuracy of zero device</a:t>
            </a:r>
          </a:p>
          <a:p>
            <a:pPr marL="457200" indent="-457200">
              <a:buFont typeface="Arial" panose="020B0604020202020204" pitchFamily="34" charset="0"/>
              <a:buAutoNum type="arabicPeriod"/>
              <a:defRPr/>
            </a:pPr>
            <a:r>
              <a:rPr lang="de-DE" altLang="de-DE" sz="2000"/>
              <a:t>Accuracy of tare device</a:t>
            </a:r>
          </a:p>
          <a:p>
            <a:pPr marL="457200" indent="-457200">
              <a:buFont typeface="Arial" panose="020B0604020202020204" pitchFamily="34" charset="0"/>
              <a:buAutoNum type="arabicPeriod"/>
              <a:defRPr/>
            </a:pPr>
            <a:r>
              <a:rPr lang="de-DE" altLang="de-DE" sz="2000"/>
              <a:t>Weighing / Linearity Test</a:t>
            </a:r>
          </a:p>
          <a:p>
            <a:pPr marL="457200" indent="-457200">
              <a:buFont typeface="Arial" panose="020B0604020202020204" pitchFamily="34" charset="0"/>
              <a:buAutoNum type="arabicPeriod"/>
              <a:defRPr/>
            </a:pPr>
            <a:r>
              <a:rPr lang="de-DE" altLang="de-DE" sz="2000"/>
              <a:t>Tare (Weighing Test)*</a:t>
            </a:r>
          </a:p>
          <a:p>
            <a:pPr marL="457200" indent="-457200">
              <a:buFont typeface="Arial" panose="020B0604020202020204" pitchFamily="34" charset="0"/>
              <a:buAutoNum type="arabicPeriod"/>
              <a:defRPr/>
            </a:pPr>
            <a:r>
              <a:rPr lang="de-DE" altLang="de-DE" sz="2000"/>
              <a:t>Eccentricity Test </a:t>
            </a:r>
          </a:p>
          <a:p>
            <a:pPr marL="457200" indent="-457200">
              <a:buFont typeface="Arial" panose="020B0604020202020204" pitchFamily="34" charset="0"/>
              <a:buAutoNum type="arabicPeriod"/>
              <a:defRPr/>
            </a:pPr>
            <a:r>
              <a:rPr lang="de-DE" altLang="de-DE" sz="2000"/>
              <a:t>Test with coasting load (Truck Scales)</a:t>
            </a:r>
          </a:p>
          <a:p>
            <a:pPr marL="457200" indent="-457200">
              <a:buFont typeface="Arial" panose="020B0604020202020204" pitchFamily="34" charset="0"/>
              <a:buAutoNum type="arabicPeriod"/>
              <a:defRPr/>
            </a:pPr>
            <a:r>
              <a:rPr lang="en-US" altLang="de-DE" sz="2000"/>
              <a:t>Tilting test ( for medical bed Class III only )</a:t>
            </a:r>
            <a:endParaRPr lang="de-DE" altLang="de-DE" sz="2000"/>
          </a:p>
        </p:txBody>
      </p:sp>
      <p:sp>
        <p:nvSpPr>
          <p:cNvPr id="6" name="Title 6">
            <a:extLst>
              <a:ext uri="{FF2B5EF4-FFF2-40B4-BE49-F238E27FC236}">
                <a16:creationId xmlns:a16="http://schemas.microsoft.com/office/drawing/2014/main" id="{124CE5F7-4F53-4BC1-A940-51ADA90D9F64}"/>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
        <p:nvSpPr>
          <p:cNvPr id="7" name="Title 6">
            <a:extLst>
              <a:ext uri="{FF2B5EF4-FFF2-40B4-BE49-F238E27FC236}">
                <a16:creationId xmlns:a16="http://schemas.microsoft.com/office/drawing/2014/main" id="{D2F3F78E-3B0A-48FF-8C4A-99559AD86FA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1566358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Inhaltsplatzhalter 1">
            <a:extLst>
              <a:ext uri="{FF2B5EF4-FFF2-40B4-BE49-F238E27FC236}">
                <a16:creationId xmlns:a16="http://schemas.microsoft.com/office/drawing/2014/main" id="{85292EAE-2928-4E28-A886-DB058C8DF319}"/>
              </a:ext>
            </a:extLst>
          </p:cNvPr>
          <p:cNvSpPr>
            <a:spLocks noGrp="1" noChangeArrowheads="1"/>
          </p:cNvSpPr>
          <p:nvPr>
            <p:ph idx="1"/>
          </p:nvPr>
        </p:nvSpPr>
        <p:spPr>
          <a:xfrm>
            <a:off x="551384" y="1268760"/>
            <a:ext cx="11233248" cy="4908203"/>
          </a:xfrm>
        </p:spPr>
        <p:txBody>
          <a:bodyPr>
            <a:normAutofit/>
          </a:bodyPr>
          <a:lstStyle/>
          <a:p>
            <a:pPr marL="0" indent="0">
              <a:buNone/>
              <a:defRPr/>
            </a:pPr>
            <a:r>
              <a:rPr lang="en-GB" altLang="de-DE" sz="2000" b="1"/>
              <a:t>Test 1: Repeatability Test</a:t>
            </a:r>
            <a:endParaRPr lang="de-DE" altLang="de-DE" sz="2000" b="1"/>
          </a:p>
          <a:p>
            <a:pPr marL="0" indent="0">
              <a:buNone/>
              <a:defRPr/>
            </a:pPr>
            <a:endParaRPr lang="de-DE" altLang="de-DE" sz="2000"/>
          </a:p>
          <a:p>
            <a:pPr>
              <a:defRPr/>
            </a:pPr>
            <a:r>
              <a:rPr lang="en-GB" altLang="de-DE" sz="2000"/>
              <a:t>The instrument’s automatic zero-setting and zero-tracking device may be in operation during this test. </a:t>
            </a:r>
            <a:endParaRPr lang="de-DE" altLang="de-DE" sz="2000"/>
          </a:p>
          <a:p>
            <a:pPr>
              <a:defRPr/>
            </a:pPr>
            <a:r>
              <a:rPr lang="en-GB" altLang="de-DE" sz="2000"/>
              <a:t>Before testing repeatability </a:t>
            </a:r>
            <a:r>
              <a:rPr lang="en-GB" altLang="de-DE" sz="2000" u="sng"/>
              <a:t>the scale has to be pre-loaded with Max</a:t>
            </a:r>
            <a:r>
              <a:rPr lang="en-GB" altLang="de-DE" sz="2000"/>
              <a:t>. </a:t>
            </a:r>
            <a:endParaRPr lang="de-DE" altLang="de-DE" sz="2000"/>
          </a:p>
          <a:p>
            <a:pPr>
              <a:defRPr/>
            </a:pPr>
            <a:r>
              <a:rPr lang="en-GB" altLang="de-DE" sz="2000"/>
              <a:t>At least </a:t>
            </a:r>
            <a:r>
              <a:rPr lang="en-GB" altLang="de-DE" sz="2000" b="1"/>
              <a:t>three</a:t>
            </a:r>
            <a:r>
              <a:rPr lang="en-GB" altLang="de-DE" sz="2000"/>
              <a:t> </a:t>
            </a:r>
            <a:r>
              <a:rPr lang="en-GB" altLang="de-DE" sz="2000" err="1"/>
              <a:t>weighings</a:t>
            </a:r>
            <a:r>
              <a:rPr lang="en-GB" altLang="de-DE" sz="2000"/>
              <a:t> with </a:t>
            </a:r>
            <a:r>
              <a:rPr lang="en-GB" altLang="de-DE" sz="2000" b="1"/>
              <a:t>about 80% Max </a:t>
            </a:r>
            <a:r>
              <a:rPr lang="en-GB" altLang="de-DE" sz="2000"/>
              <a:t>are necessary. </a:t>
            </a:r>
            <a:endParaRPr lang="de-DE" altLang="de-DE" sz="2000"/>
          </a:p>
          <a:p>
            <a:pPr>
              <a:defRPr/>
            </a:pPr>
            <a:r>
              <a:rPr lang="en-GB" altLang="de-DE" sz="2000"/>
              <a:t>It is allowed to zero the instrument between the </a:t>
            </a:r>
            <a:r>
              <a:rPr lang="en-GB" altLang="de-DE" sz="2000" err="1"/>
              <a:t>weighings</a:t>
            </a:r>
            <a:r>
              <a:rPr lang="en-GB" altLang="de-DE" sz="2000"/>
              <a:t>, if it doesn’t show zero.</a:t>
            </a:r>
          </a:p>
          <a:p>
            <a:pPr marL="0" indent="0">
              <a:buNone/>
              <a:defRPr/>
            </a:pPr>
            <a:endParaRPr lang="de-DE" altLang="de-DE" sz="2000"/>
          </a:p>
          <a:p>
            <a:pPr>
              <a:buFont typeface="Wingdings" panose="05000000000000000000" pitchFamily="2" charset="2"/>
              <a:buChar char="Ø"/>
              <a:defRPr/>
            </a:pPr>
            <a:r>
              <a:rPr lang="en-US" altLang="de-DE" sz="2000"/>
              <a:t>Evaluation of Error is calculated in the sheet. </a:t>
            </a:r>
            <a:r>
              <a:rPr lang="en-GB" altLang="de-DE" sz="2000"/>
              <a:t>The error between the three readings shouldn’t be more than the absolute value of the permissible error.</a:t>
            </a:r>
            <a:endParaRPr lang="de-DE" altLang="de-DE" sz="2000"/>
          </a:p>
          <a:p>
            <a:pPr>
              <a:defRPr/>
            </a:pPr>
            <a:endParaRPr lang="de-DE" altLang="de-DE" sz="2000"/>
          </a:p>
        </p:txBody>
      </p:sp>
      <p:sp>
        <p:nvSpPr>
          <p:cNvPr id="6" name="Title 6">
            <a:extLst>
              <a:ext uri="{FF2B5EF4-FFF2-40B4-BE49-F238E27FC236}">
                <a16:creationId xmlns:a16="http://schemas.microsoft.com/office/drawing/2014/main" id="{447DFFE7-9212-4F36-8EE4-0CCE8E3AD728}"/>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
        <p:nvSpPr>
          <p:cNvPr id="7" name="Title 6">
            <a:extLst>
              <a:ext uri="{FF2B5EF4-FFF2-40B4-BE49-F238E27FC236}">
                <a16:creationId xmlns:a16="http://schemas.microsoft.com/office/drawing/2014/main" id="{B33C979F-0F5A-4E82-A7E7-BACAF7FC1947}"/>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2F0FE2D1-8EF8-46E7-AB9A-16AD0FED9D9E}"/>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pic>
        <p:nvPicPr>
          <p:cNvPr id="5" name="Picture 4">
            <a:extLst>
              <a:ext uri="{FF2B5EF4-FFF2-40B4-BE49-F238E27FC236}">
                <a16:creationId xmlns:a16="http://schemas.microsoft.com/office/drawing/2014/main" id="{D888EACC-008B-4290-BA20-E92DE7FC56F3}"/>
              </a:ext>
            </a:extLst>
          </p:cNvPr>
          <p:cNvPicPr>
            <a:picLocks noChangeAspect="1"/>
          </p:cNvPicPr>
          <p:nvPr/>
        </p:nvPicPr>
        <p:blipFill>
          <a:blip r:embed="rId2"/>
          <a:stretch>
            <a:fillRect/>
          </a:stretch>
        </p:blipFill>
        <p:spPr>
          <a:xfrm>
            <a:off x="1127448" y="2204864"/>
            <a:ext cx="10272464" cy="2610322"/>
          </a:xfrm>
          <a:prstGeom prst="rect">
            <a:avLst/>
          </a:prstGeom>
        </p:spPr>
      </p:pic>
      <p:sp>
        <p:nvSpPr>
          <p:cNvPr id="4" name="Rectangle 3">
            <a:extLst>
              <a:ext uri="{FF2B5EF4-FFF2-40B4-BE49-F238E27FC236}">
                <a16:creationId xmlns:a16="http://schemas.microsoft.com/office/drawing/2014/main" id="{1721750A-AC3B-4803-BFF7-50C9CAD2A997}"/>
              </a:ext>
            </a:extLst>
          </p:cNvPr>
          <p:cNvSpPr/>
          <p:nvPr/>
        </p:nvSpPr>
        <p:spPr>
          <a:xfrm>
            <a:off x="8040216" y="3140969"/>
            <a:ext cx="1080120" cy="1440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09815498-B9BF-4F3C-A147-3DC16FC6194E}"/>
              </a:ext>
            </a:extLst>
          </p:cNvPr>
          <p:cNvSpPr txBox="1"/>
          <p:nvPr/>
        </p:nvSpPr>
        <p:spPr>
          <a:xfrm>
            <a:off x="2351584" y="5435932"/>
            <a:ext cx="1989935" cy="369332"/>
          </a:xfrm>
          <a:prstGeom prst="rect">
            <a:avLst/>
          </a:prstGeom>
          <a:noFill/>
          <a:ln w="28575">
            <a:solidFill>
              <a:srgbClr val="FF0000"/>
            </a:solidFill>
          </a:ln>
        </p:spPr>
        <p:txBody>
          <a:bodyPr wrap="square" rtlCol="0">
            <a:spAutoFit/>
          </a:bodyPr>
          <a:lstStyle/>
          <a:p>
            <a:r>
              <a:rPr lang="en-AU">
                <a:latin typeface="+mn-lt"/>
              </a:rPr>
              <a:t>Actual sample load</a:t>
            </a:r>
          </a:p>
        </p:txBody>
      </p:sp>
      <p:sp>
        <p:nvSpPr>
          <p:cNvPr id="7" name="TextBox 6">
            <a:extLst>
              <a:ext uri="{FF2B5EF4-FFF2-40B4-BE49-F238E27FC236}">
                <a16:creationId xmlns:a16="http://schemas.microsoft.com/office/drawing/2014/main" id="{38F03229-C084-4D19-881A-49013A658B92}"/>
              </a:ext>
            </a:extLst>
          </p:cNvPr>
          <p:cNvSpPr txBox="1"/>
          <p:nvPr/>
        </p:nvSpPr>
        <p:spPr>
          <a:xfrm>
            <a:off x="4583832" y="5435932"/>
            <a:ext cx="1296144" cy="369332"/>
          </a:xfrm>
          <a:prstGeom prst="rect">
            <a:avLst/>
          </a:prstGeom>
          <a:noFill/>
          <a:ln w="28575">
            <a:solidFill>
              <a:srgbClr val="FF0000"/>
            </a:solidFill>
          </a:ln>
        </p:spPr>
        <p:txBody>
          <a:bodyPr wrap="square" rtlCol="0">
            <a:spAutoFit/>
          </a:bodyPr>
          <a:lstStyle/>
          <a:p>
            <a:r>
              <a:rPr lang="en-AU">
                <a:latin typeface="+mn-lt"/>
              </a:rPr>
              <a:t>Indication</a:t>
            </a:r>
          </a:p>
        </p:txBody>
      </p:sp>
      <p:sp>
        <p:nvSpPr>
          <p:cNvPr id="8" name="TextBox 7">
            <a:extLst>
              <a:ext uri="{FF2B5EF4-FFF2-40B4-BE49-F238E27FC236}">
                <a16:creationId xmlns:a16="http://schemas.microsoft.com/office/drawing/2014/main" id="{D09D2695-46C1-4E21-A350-8EFCA3EBEAE3}"/>
              </a:ext>
            </a:extLst>
          </p:cNvPr>
          <p:cNvSpPr txBox="1"/>
          <p:nvPr/>
        </p:nvSpPr>
        <p:spPr>
          <a:xfrm>
            <a:off x="6248400" y="5435932"/>
            <a:ext cx="1791816" cy="369332"/>
          </a:xfrm>
          <a:prstGeom prst="rect">
            <a:avLst/>
          </a:prstGeom>
          <a:noFill/>
          <a:ln w="28575">
            <a:solidFill>
              <a:srgbClr val="FF0000"/>
            </a:solidFill>
          </a:ln>
        </p:spPr>
        <p:txBody>
          <a:bodyPr wrap="square" rtlCol="0">
            <a:spAutoFit/>
          </a:bodyPr>
          <a:lstStyle/>
          <a:p>
            <a:r>
              <a:rPr lang="en-AU">
                <a:latin typeface="+mn-lt"/>
              </a:rPr>
              <a:t>Indication Error</a:t>
            </a:r>
          </a:p>
        </p:txBody>
      </p:sp>
      <p:sp>
        <p:nvSpPr>
          <p:cNvPr id="9" name="TextBox 8">
            <a:extLst>
              <a:ext uri="{FF2B5EF4-FFF2-40B4-BE49-F238E27FC236}">
                <a16:creationId xmlns:a16="http://schemas.microsoft.com/office/drawing/2014/main" id="{20F7B28F-5878-4DA3-97EC-07B8DAA4F41B}"/>
              </a:ext>
            </a:extLst>
          </p:cNvPr>
          <p:cNvSpPr txBox="1"/>
          <p:nvPr/>
        </p:nvSpPr>
        <p:spPr>
          <a:xfrm>
            <a:off x="8264624" y="5435932"/>
            <a:ext cx="2223864" cy="369332"/>
          </a:xfrm>
          <a:prstGeom prst="rect">
            <a:avLst/>
          </a:prstGeom>
          <a:noFill/>
          <a:ln w="28575">
            <a:solidFill>
              <a:srgbClr val="FF0000"/>
            </a:solidFill>
          </a:ln>
        </p:spPr>
        <p:txBody>
          <a:bodyPr wrap="square" rtlCol="0">
            <a:spAutoFit/>
          </a:bodyPr>
          <a:lstStyle/>
          <a:p>
            <a:r>
              <a:rPr lang="en-AU">
                <a:latin typeface="+mn-lt"/>
              </a:rPr>
              <a:t>Max Permissible Error</a:t>
            </a:r>
          </a:p>
        </p:txBody>
      </p:sp>
      <p:cxnSp>
        <p:nvCxnSpPr>
          <p:cNvPr id="10" name="Straight Arrow Connector 9">
            <a:extLst>
              <a:ext uri="{FF2B5EF4-FFF2-40B4-BE49-F238E27FC236}">
                <a16:creationId xmlns:a16="http://schemas.microsoft.com/office/drawing/2014/main" id="{15A2CF6A-FE82-4E7A-AFC6-7CC6061C9FBA}"/>
              </a:ext>
            </a:extLst>
          </p:cNvPr>
          <p:cNvCxnSpPr>
            <a:stCxn id="2" idx="0"/>
          </p:cNvCxnSpPr>
          <p:nvPr/>
        </p:nvCxnSpPr>
        <p:spPr>
          <a:xfrm flipV="1">
            <a:off x="3346552" y="3212976"/>
            <a:ext cx="733224" cy="22229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97EF909-1482-43DE-A981-15706136EF72}"/>
              </a:ext>
            </a:extLst>
          </p:cNvPr>
          <p:cNvCxnSpPr/>
          <p:nvPr/>
        </p:nvCxnSpPr>
        <p:spPr>
          <a:xfrm flipV="1">
            <a:off x="5146752" y="3222268"/>
            <a:ext cx="733224" cy="22229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0CCA168-B741-40F2-B4BF-A00E08D58C29}"/>
              </a:ext>
            </a:extLst>
          </p:cNvPr>
          <p:cNvCxnSpPr>
            <a:cxnSpLocks/>
          </p:cNvCxnSpPr>
          <p:nvPr/>
        </p:nvCxnSpPr>
        <p:spPr>
          <a:xfrm flipV="1">
            <a:off x="7045248" y="3235709"/>
            <a:ext cx="0" cy="2200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CF73B7-E047-4A54-AB32-6E2D1174301D}"/>
              </a:ext>
            </a:extLst>
          </p:cNvPr>
          <p:cNvCxnSpPr>
            <a:cxnSpLocks/>
            <a:stCxn id="9" idx="0"/>
          </p:cNvCxnSpPr>
          <p:nvPr/>
        </p:nvCxnSpPr>
        <p:spPr>
          <a:xfrm flipH="1" flipV="1">
            <a:off x="8832304" y="3245002"/>
            <a:ext cx="544252" cy="21909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le 6">
            <a:extLst>
              <a:ext uri="{FF2B5EF4-FFF2-40B4-BE49-F238E27FC236}">
                <a16:creationId xmlns:a16="http://schemas.microsoft.com/office/drawing/2014/main" id="{C883B247-4227-4661-90E1-A6852FE4C845}"/>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170947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Inhaltsplatzhalter 1">
            <a:extLst>
              <a:ext uri="{FF2B5EF4-FFF2-40B4-BE49-F238E27FC236}">
                <a16:creationId xmlns:a16="http://schemas.microsoft.com/office/drawing/2014/main" id="{C6AF9482-1474-4147-8520-5516042FC31C}"/>
              </a:ext>
            </a:extLst>
          </p:cNvPr>
          <p:cNvSpPr>
            <a:spLocks noGrp="1" noChangeArrowheads="1"/>
          </p:cNvSpPr>
          <p:nvPr>
            <p:ph idx="1"/>
          </p:nvPr>
        </p:nvSpPr>
        <p:spPr>
          <a:xfrm>
            <a:off x="551384" y="1268760"/>
            <a:ext cx="10658597" cy="4836195"/>
          </a:xfrm>
        </p:spPr>
        <p:txBody>
          <a:bodyPr/>
          <a:lstStyle/>
          <a:p>
            <a:pPr marL="0" indent="0">
              <a:buNone/>
              <a:defRPr/>
            </a:pPr>
            <a:r>
              <a:rPr lang="en-GB" altLang="de-DE" sz="2000" b="1"/>
              <a:t>Test 2: Accuracy of zero device</a:t>
            </a:r>
            <a:endParaRPr lang="de-DE" altLang="de-DE" sz="2000" b="1"/>
          </a:p>
          <a:p>
            <a:pPr marL="0" indent="0">
              <a:buNone/>
              <a:defRPr/>
            </a:pPr>
            <a:endParaRPr lang="de-DE" altLang="de-DE" sz="1600"/>
          </a:p>
          <a:p>
            <a:pPr>
              <a:defRPr/>
            </a:pPr>
            <a:r>
              <a:rPr lang="en-GB" altLang="de-DE" sz="2000" u="sng"/>
              <a:t>High-Res Mode must be switched off.</a:t>
            </a:r>
            <a:endParaRPr lang="de-DE" altLang="de-DE" sz="2000" u="sng"/>
          </a:p>
          <a:p>
            <a:pPr>
              <a:defRPr/>
            </a:pPr>
            <a:r>
              <a:rPr lang="en-GB" altLang="de-DE" sz="2000"/>
              <a:t>A weight close to Zero </a:t>
            </a:r>
            <a:r>
              <a:rPr lang="en-GB" altLang="de-DE" sz="2000" u="sng"/>
              <a:t>must be loaded </a:t>
            </a:r>
            <a:r>
              <a:rPr lang="en-GB" altLang="de-DE" sz="2000"/>
              <a:t>onto the scale.</a:t>
            </a:r>
            <a:endParaRPr lang="de-DE" altLang="de-DE" sz="2000"/>
          </a:p>
          <a:p>
            <a:pPr>
              <a:defRPr/>
            </a:pPr>
            <a:r>
              <a:rPr lang="en-US" altLang="de-DE" sz="2000"/>
              <a:t>Indicator must now be </a:t>
            </a:r>
            <a:r>
              <a:rPr lang="en-US" altLang="de-DE" sz="2000" b="1"/>
              <a:t>set to Zero by pressing the Zero-button</a:t>
            </a:r>
            <a:endParaRPr lang="de-DE" altLang="de-DE" sz="2000" b="1"/>
          </a:p>
          <a:p>
            <a:pPr>
              <a:defRPr/>
            </a:pPr>
            <a:r>
              <a:rPr lang="en-US" altLang="de-DE" sz="2000"/>
              <a:t>A weight close to Zero must be loaded onto the scale.</a:t>
            </a:r>
          </a:p>
          <a:p>
            <a:pPr>
              <a:defRPr/>
            </a:pPr>
            <a:r>
              <a:rPr lang="en-US" altLang="de-DE" sz="2000"/>
              <a:t>Note down the number of added weights.</a:t>
            </a:r>
          </a:p>
          <a:p>
            <a:pPr marL="0" indent="0">
              <a:buNone/>
              <a:defRPr/>
            </a:pPr>
            <a:endParaRPr lang="de-DE" altLang="de-DE" sz="2000"/>
          </a:p>
          <a:p>
            <a:pPr>
              <a:buFont typeface="Wingdings" panose="05000000000000000000" pitchFamily="2" charset="2"/>
              <a:buChar char="Ø"/>
              <a:defRPr/>
            </a:pPr>
            <a:r>
              <a:rPr lang="en-US" altLang="de-DE" sz="2000"/>
              <a:t>Evaluation of Error is calculated in the sheet.</a:t>
            </a:r>
          </a:p>
        </p:txBody>
      </p:sp>
      <p:sp>
        <p:nvSpPr>
          <p:cNvPr id="6" name="Title 6">
            <a:extLst>
              <a:ext uri="{FF2B5EF4-FFF2-40B4-BE49-F238E27FC236}">
                <a16:creationId xmlns:a16="http://schemas.microsoft.com/office/drawing/2014/main" id="{79791C2E-A3AC-4160-8EEE-B9FEB2DD4273}"/>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7" name="Title 6">
            <a:extLst>
              <a:ext uri="{FF2B5EF4-FFF2-40B4-BE49-F238E27FC236}">
                <a16:creationId xmlns:a16="http://schemas.microsoft.com/office/drawing/2014/main" id="{77F0357B-9A97-40D8-B62C-D2D7386FA041}"/>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feld 1">
            <a:extLst>
              <a:ext uri="{FF2B5EF4-FFF2-40B4-BE49-F238E27FC236}">
                <a16:creationId xmlns:a16="http://schemas.microsoft.com/office/drawing/2014/main" id="{0E37D33A-1D63-4BCC-B5F0-2DC6414D1EC1}"/>
              </a:ext>
            </a:extLst>
          </p:cNvPr>
          <p:cNvSpPr txBox="1">
            <a:spLocks noChangeArrowheads="1"/>
          </p:cNvSpPr>
          <p:nvPr/>
        </p:nvSpPr>
        <p:spPr bwMode="auto">
          <a:xfrm flipH="1">
            <a:off x="2039939" y="1438275"/>
            <a:ext cx="3095625" cy="36988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a:t>EU-Regulation</a:t>
            </a:r>
          </a:p>
        </p:txBody>
      </p:sp>
      <p:sp>
        <p:nvSpPr>
          <p:cNvPr id="7173" name="Textfeld 4">
            <a:extLst>
              <a:ext uri="{FF2B5EF4-FFF2-40B4-BE49-F238E27FC236}">
                <a16:creationId xmlns:a16="http://schemas.microsoft.com/office/drawing/2014/main" id="{3AAA99A5-1C2B-40E0-8E0E-D6C1F4B6AD2F}"/>
              </a:ext>
            </a:extLst>
          </p:cNvPr>
          <p:cNvSpPr txBox="1">
            <a:spLocks noChangeArrowheads="1"/>
          </p:cNvSpPr>
          <p:nvPr/>
        </p:nvSpPr>
        <p:spPr bwMode="auto">
          <a:xfrm flipH="1">
            <a:off x="5856289" y="1444625"/>
            <a:ext cx="3095625" cy="36988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a:t>EU- and international Norm</a:t>
            </a:r>
          </a:p>
        </p:txBody>
      </p:sp>
      <p:sp>
        <p:nvSpPr>
          <p:cNvPr id="7174" name="Textfeld 5">
            <a:extLst>
              <a:ext uri="{FF2B5EF4-FFF2-40B4-BE49-F238E27FC236}">
                <a16:creationId xmlns:a16="http://schemas.microsoft.com/office/drawing/2014/main" id="{23EEC151-5815-47B1-BB52-C6869B8043F7}"/>
              </a:ext>
            </a:extLst>
          </p:cNvPr>
          <p:cNvSpPr txBox="1">
            <a:spLocks noChangeArrowheads="1"/>
          </p:cNvSpPr>
          <p:nvPr/>
        </p:nvSpPr>
        <p:spPr bwMode="auto">
          <a:xfrm flipH="1">
            <a:off x="2039939" y="1960564"/>
            <a:ext cx="3095625" cy="922337"/>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de-DE" altLang="de-DE" sz="1800"/>
              <a:t>2014/31/EU (NAWI)</a:t>
            </a:r>
          </a:p>
          <a:p>
            <a:pPr>
              <a:spcBef>
                <a:spcPct val="0"/>
              </a:spcBef>
            </a:pPr>
            <a:r>
              <a:rPr lang="de-DE" altLang="de-DE" sz="1800"/>
              <a:t>2014/32/EU (MID)</a:t>
            </a:r>
          </a:p>
          <a:p>
            <a:pPr>
              <a:spcBef>
                <a:spcPct val="0"/>
              </a:spcBef>
            </a:pPr>
            <a:endParaRPr lang="de-DE" altLang="de-DE" sz="1800"/>
          </a:p>
        </p:txBody>
      </p:sp>
      <p:sp>
        <p:nvSpPr>
          <p:cNvPr id="7175" name="Textfeld 6">
            <a:extLst>
              <a:ext uri="{FF2B5EF4-FFF2-40B4-BE49-F238E27FC236}">
                <a16:creationId xmlns:a16="http://schemas.microsoft.com/office/drawing/2014/main" id="{9B3349E0-4F66-4758-A02C-202CD128D4C4}"/>
              </a:ext>
            </a:extLst>
          </p:cNvPr>
          <p:cNvSpPr txBox="1">
            <a:spLocks noChangeArrowheads="1"/>
          </p:cNvSpPr>
          <p:nvPr/>
        </p:nvSpPr>
        <p:spPr bwMode="auto">
          <a:xfrm flipH="1">
            <a:off x="5856289" y="1916114"/>
            <a:ext cx="3095625" cy="923925"/>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de-DE" altLang="de-DE" sz="1800"/>
              <a:t>EN45501</a:t>
            </a:r>
          </a:p>
          <a:p>
            <a:pPr>
              <a:spcBef>
                <a:spcPct val="0"/>
              </a:spcBef>
            </a:pPr>
            <a:r>
              <a:rPr lang="de-DE" altLang="de-DE" sz="1800"/>
              <a:t>OIML R60 &amp; R76</a:t>
            </a:r>
          </a:p>
          <a:p>
            <a:pPr>
              <a:spcBef>
                <a:spcPct val="0"/>
              </a:spcBef>
            </a:pPr>
            <a:r>
              <a:rPr lang="de-DE" altLang="de-DE" sz="1800"/>
              <a:t>WELMEC</a:t>
            </a:r>
          </a:p>
        </p:txBody>
      </p:sp>
      <p:sp>
        <p:nvSpPr>
          <p:cNvPr id="4" name="Pfeil: gestreift nach rechts 3">
            <a:extLst>
              <a:ext uri="{FF2B5EF4-FFF2-40B4-BE49-F238E27FC236}">
                <a16:creationId xmlns:a16="http://schemas.microsoft.com/office/drawing/2014/main" id="{9691412D-BCB4-4E96-A23F-B115E5971893}"/>
              </a:ext>
            </a:extLst>
          </p:cNvPr>
          <p:cNvSpPr/>
          <p:nvPr/>
        </p:nvSpPr>
        <p:spPr bwMode="auto">
          <a:xfrm rot="10800000">
            <a:off x="5243514" y="1447801"/>
            <a:ext cx="504825" cy="360363"/>
          </a:xfrm>
          <a:prstGeom prst="stripedRightArrow">
            <a:avLst/>
          </a:prstGeom>
          <a:solidFill>
            <a:srgbClr val="0070C0"/>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de-DE"/>
          </a:p>
        </p:txBody>
      </p:sp>
      <p:sp>
        <p:nvSpPr>
          <p:cNvPr id="13" name="Title 6">
            <a:extLst>
              <a:ext uri="{FF2B5EF4-FFF2-40B4-BE49-F238E27FC236}">
                <a16:creationId xmlns:a16="http://schemas.microsoft.com/office/drawing/2014/main" id="{E22B14A3-0A16-48D9-ACF1-BC4AFA2BC044}"/>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sp>
        <p:nvSpPr>
          <p:cNvPr id="16" name="Title 6">
            <a:extLst>
              <a:ext uri="{FF2B5EF4-FFF2-40B4-BE49-F238E27FC236}">
                <a16:creationId xmlns:a16="http://schemas.microsoft.com/office/drawing/2014/main" id="{A4C99B32-86EF-43F0-8C98-1783C559905F}"/>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rPr>
              <a:t>1.1 Guidelines and Standards</a:t>
            </a:r>
          </a:p>
        </p:txBody>
      </p:sp>
      <p:sp>
        <p:nvSpPr>
          <p:cNvPr id="12" name="Rechteck 1">
            <a:extLst>
              <a:ext uri="{FF2B5EF4-FFF2-40B4-BE49-F238E27FC236}">
                <a16:creationId xmlns:a16="http://schemas.microsoft.com/office/drawing/2014/main" id="{58DA6D32-1396-496C-B130-F1E0BDBDF080}"/>
              </a:ext>
            </a:extLst>
          </p:cNvPr>
          <p:cNvSpPr>
            <a:spLocks noChangeArrowheads="1"/>
          </p:cNvSpPr>
          <p:nvPr/>
        </p:nvSpPr>
        <p:spPr bwMode="auto">
          <a:xfrm>
            <a:off x="659396" y="3064601"/>
            <a:ext cx="10873208" cy="3631763"/>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85750" indent="-285750">
              <a:spcBef>
                <a:spcPct val="0"/>
              </a:spcBef>
              <a:defRPr/>
            </a:pPr>
            <a:r>
              <a:rPr lang="en-US" sz="1800"/>
              <a:t>Worldwide harmonization of legal metrology</a:t>
            </a:r>
          </a:p>
          <a:p>
            <a:pPr marL="1028700" lvl="1">
              <a:spcBef>
                <a:spcPct val="0"/>
              </a:spcBef>
              <a:defRPr/>
            </a:pPr>
            <a:r>
              <a:rPr lang="en-US" sz="1400"/>
              <a:t>OIML recommendations</a:t>
            </a:r>
          </a:p>
          <a:p>
            <a:pPr marL="1028700" lvl="1">
              <a:spcBef>
                <a:spcPct val="0"/>
              </a:spcBef>
              <a:defRPr/>
            </a:pPr>
            <a:r>
              <a:rPr lang="en-US" sz="1400"/>
              <a:t>OIML documents</a:t>
            </a:r>
          </a:p>
          <a:p>
            <a:pPr marL="1028700" lvl="1">
              <a:spcBef>
                <a:spcPct val="0"/>
              </a:spcBef>
              <a:defRPr/>
            </a:pPr>
            <a:r>
              <a:rPr lang="en-US" sz="1400"/>
              <a:t>OIML Certificate System</a:t>
            </a:r>
          </a:p>
          <a:p>
            <a:pPr lvl="1" indent="0">
              <a:spcBef>
                <a:spcPct val="0"/>
              </a:spcBef>
              <a:buNone/>
              <a:defRPr/>
            </a:pPr>
            <a:endParaRPr lang="en-US" sz="1400"/>
          </a:p>
          <a:p>
            <a:pPr marL="285750" indent="-285750">
              <a:spcBef>
                <a:spcPct val="0"/>
              </a:spcBef>
              <a:defRPr/>
            </a:pPr>
            <a:r>
              <a:rPr lang="en-US" sz="1800"/>
              <a:t>Western European Legal Metrology Cooperation</a:t>
            </a:r>
          </a:p>
          <a:p>
            <a:pPr marL="1028700" lvl="1">
              <a:spcBef>
                <a:spcPct val="0"/>
              </a:spcBef>
              <a:defRPr/>
            </a:pPr>
            <a:r>
              <a:rPr lang="en-US" sz="1400"/>
              <a:t>WELMEC guides: harmonization of interpretations</a:t>
            </a:r>
          </a:p>
          <a:p>
            <a:pPr marL="1028700" lvl="1">
              <a:spcBef>
                <a:spcPct val="0"/>
              </a:spcBef>
              <a:defRPr/>
            </a:pPr>
            <a:r>
              <a:rPr lang="en-US" sz="1400"/>
              <a:t>Corresponding tables</a:t>
            </a:r>
          </a:p>
          <a:p>
            <a:pPr marL="1028700" lvl="1">
              <a:spcBef>
                <a:spcPct val="0"/>
              </a:spcBef>
              <a:defRPr/>
            </a:pPr>
            <a:endParaRPr lang="en-US" sz="1400"/>
          </a:p>
          <a:p>
            <a:pPr marL="285750" indent="-285750">
              <a:spcBef>
                <a:spcPct val="0"/>
              </a:spcBef>
              <a:defRPr/>
            </a:pPr>
            <a:r>
              <a:rPr lang="en-US" sz="1800"/>
              <a:t>EU Regulations</a:t>
            </a:r>
          </a:p>
          <a:p>
            <a:pPr marL="1028700" lvl="1">
              <a:spcBef>
                <a:spcPct val="0"/>
              </a:spcBef>
              <a:defRPr/>
            </a:pPr>
            <a:r>
              <a:rPr lang="en-US" sz="1400"/>
              <a:t>EU Directives</a:t>
            </a:r>
          </a:p>
          <a:p>
            <a:pPr marL="1028700" lvl="1">
              <a:spcBef>
                <a:spcPct val="0"/>
              </a:spcBef>
              <a:defRPr/>
            </a:pPr>
            <a:r>
              <a:rPr lang="en-US" sz="1400"/>
              <a:t>Publication of normative documents and harmonized standards</a:t>
            </a:r>
          </a:p>
          <a:p>
            <a:pPr lvl="1" indent="0">
              <a:spcBef>
                <a:spcPct val="0"/>
              </a:spcBef>
              <a:buNone/>
              <a:defRPr/>
            </a:pPr>
            <a:endParaRPr lang="en-US" sz="1400"/>
          </a:p>
          <a:p>
            <a:pPr>
              <a:spcBef>
                <a:spcPct val="0"/>
              </a:spcBef>
              <a:buFontTx/>
              <a:buNone/>
              <a:defRPr/>
            </a:pPr>
            <a:br>
              <a:rPr lang="en-US" sz="1800"/>
            </a:br>
            <a:endParaRPr lang="de-DE" altLang="de-DE" sz="1800"/>
          </a:p>
        </p:txBody>
      </p:sp>
      <p:pic>
        <p:nvPicPr>
          <p:cNvPr id="2" name="Picture 1">
            <a:extLst>
              <a:ext uri="{FF2B5EF4-FFF2-40B4-BE49-F238E27FC236}">
                <a16:creationId xmlns:a16="http://schemas.microsoft.com/office/drawing/2014/main" id="{B09DCB5D-A956-448D-8008-7F199DEB2CCE}"/>
              </a:ext>
            </a:extLst>
          </p:cNvPr>
          <p:cNvPicPr>
            <a:picLocks noChangeAspect="1"/>
          </p:cNvPicPr>
          <p:nvPr/>
        </p:nvPicPr>
        <p:blipFill>
          <a:blip r:embed="rId2"/>
          <a:stretch>
            <a:fillRect/>
          </a:stretch>
        </p:blipFill>
        <p:spPr>
          <a:xfrm>
            <a:off x="6638380" y="3145733"/>
            <a:ext cx="1872208" cy="1243320"/>
          </a:xfrm>
          <a:prstGeom prst="rect">
            <a:avLst/>
          </a:prstGeom>
        </p:spPr>
      </p:pic>
      <p:pic>
        <p:nvPicPr>
          <p:cNvPr id="3" name="Picture 2">
            <a:extLst>
              <a:ext uri="{FF2B5EF4-FFF2-40B4-BE49-F238E27FC236}">
                <a16:creationId xmlns:a16="http://schemas.microsoft.com/office/drawing/2014/main" id="{CD7B149F-7C17-4CA6-B8AE-8F4B08D55B45}"/>
              </a:ext>
            </a:extLst>
          </p:cNvPr>
          <p:cNvPicPr>
            <a:picLocks noChangeAspect="1"/>
          </p:cNvPicPr>
          <p:nvPr/>
        </p:nvPicPr>
        <p:blipFill>
          <a:blip r:embed="rId3"/>
          <a:stretch>
            <a:fillRect/>
          </a:stretch>
        </p:blipFill>
        <p:spPr>
          <a:xfrm>
            <a:off x="9552384" y="3145733"/>
            <a:ext cx="2151561" cy="1158046"/>
          </a:xfrm>
          <a:prstGeom prst="rect">
            <a:avLst/>
          </a:prstGeom>
        </p:spPr>
      </p:pic>
      <p:pic>
        <p:nvPicPr>
          <p:cNvPr id="5" name="Picture 4">
            <a:extLst>
              <a:ext uri="{FF2B5EF4-FFF2-40B4-BE49-F238E27FC236}">
                <a16:creationId xmlns:a16="http://schemas.microsoft.com/office/drawing/2014/main" id="{6B8E0ED6-4D2C-4A12-AC8E-E153D04673B9}"/>
              </a:ext>
            </a:extLst>
          </p:cNvPr>
          <p:cNvPicPr>
            <a:picLocks noChangeAspect="1"/>
          </p:cNvPicPr>
          <p:nvPr/>
        </p:nvPicPr>
        <p:blipFill>
          <a:blip r:embed="rId4"/>
          <a:stretch>
            <a:fillRect/>
          </a:stretch>
        </p:blipFill>
        <p:spPr>
          <a:xfrm>
            <a:off x="8510588" y="4797152"/>
            <a:ext cx="1221597" cy="115804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B4077EA7-62CB-4E12-9223-0721782AAE2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pic>
        <p:nvPicPr>
          <p:cNvPr id="9" name="Picture 8">
            <a:extLst>
              <a:ext uri="{FF2B5EF4-FFF2-40B4-BE49-F238E27FC236}">
                <a16:creationId xmlns:a16="http://schemas.microsoft.com/office/drawing/2014/main" id="{B056C58D-9371-4CF7-8F71-89084A66749A}"/>
              </a:ext>
            </a:extLst>
          </p:cNvPr>
          <p:cNvPicPr>
            <a:picLocks noChangeAspect="1"/>
          </p:cNvPicPr>
          <p:nvPr/>
        </p:nvPicPr>
        <p:blipFill>
          <a:blip r:embed="rId2"/>
          <a:stretch>
            <a:fillRect/>
          </a:stretch>
        </p:blipFill>
        <p:spPr>
          <a:xfrm>
            <a:off x="1343472" y="2564904"/>
            <a:ext cx="9753127" cy="1903997"/>
          </a:xfrm>
          <a:prstGeom prst="rect">
            <a:avLst/>
          </a:prstGeom>
        </p:spPr>
      </p:pic>
      <p:sp>
        <p:nvSpPr>
          <p:cNvPr id="7" name="Title 6">
            <a:extLst>
              <a:ext uri="{FF2B5EF4-FFF2-40B4-BE49-F238E27FC236}">
                <a16:creationId xmlns:a16="http://schemas.microsoft.com/office/drawing/2014/main" id="{FD0C0803-E851-45BA-BD7C-7F15101A1FF8}"/>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2235865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Inhaltsplatzhalter 1">
            <a:extLst>
              <a:ext uri="{FF2B5EF4-FFF2-40B4-BE49-F238E27FC236}">
                <a16:creationId xmlns:a16="http://schemas.microsoft.com/office/drawing/2014/main" id="{7EC39B44-9DA5-447C-BFA1-2C239DF35AD0}"/>
              </a:ext>
            </a:extLst>
          </p:cNvPr>
          <p:cNvSpPr>
            <a:spLocks noGrp="1" noChangeArrowheads="1"/>
          </p:cNvSpPr>
          <p:nvPr>
            <p:ph idx="1"/>
          </p:nvPr>
        </p:nvSpPr>
        <p:spPr>
          <a:xfrm>
            <a:off x="551384" y="1268760"/>
            <a:ext cx="10802416" cy="4836195"/>
          </a:xfrm>
        </p:spPr>
        <p:txBody>
          <a:bodyPr/>
          <a:lstStyle/>
          <a:p>
            <a:pPr marL="0" indent="0">
              <a:buNone/>
              <a:defRPr/>
            </a:pPr>
            <a:r>
              <a:rPr lang="en-GB" altLang="de-DE" sz="2000" b="1"/>
              <a:t>Test 3: Accuracy of tare device</a:t>
            </a:r>
            <a:endParaRPr lang="de-DE" altLang="de-DE" sz="2000" b="1"/>
          </a:p>
          <a:p>
            <a:pPr marL="0" indent="0">
              <a:buNone/>
              <a:defRPr/>
            </a:pPr>
            <a:endParaRPr lang="de-DE" altLang="de-DE" sz="1600"/>
          </a:p>
          <a:p>
            <a:pPr>
              <a:defRPr/>
            </a:pPr>
            <a:r>
              <a:rPr lang="en-GB" altLang="de-DE" sz="2000" u="sng"/>
              <a:t>High-Res Mode and Zero tracking must be switched off.</a:t>
            </a:r>
            <a:endParaRPr lang="de-DE" altLang="de-DE" sz="2000" u="sng"/>
          </a:p>
          <a:p>
            <a:pPr>
              <a:defRPr/>
            </a:pPr>
            <a:r>
              <a:rPr lang="en-GB" altLang="de-DE" sz="2000"/>
              <a:t>This test is to be performed in the same manner as Test 2.</a:t>
            </a:r>
            <a:endParaRPr lang="de-DE" altLang="de-DE" sz="2000"/>
          </a:p>
          <a:p>
            <a:pPr>
              <a:defRPr/>
            </a:pPr>
            <a:r>
              <a:rPr lang="en-GB" altLang="de-DE" sz="2000"/>
              <a:t>A weight between </a:t>
            </a:r>
            <a:r>
              <a:rPr lang="en-US" altLang="de-DE" sz="2000"/>
              <a:t> 1/3 and 2/3 of Max</a:t>
            </a:r>
            <a:r>
              <a:rPr lang="en-GB" altLang="de-DE" sz="2000"/>
              <a:t> </a:t>
            </a:r>
            <a:r>
              <a:rPr lang="en-GB" altLang="de-DE" sz="2000" u="sng"/>
              <a:t>must be loaded </a:t>
            </a:r>
            <a:r>
              <a:rPr lang="en-GB" altLang="de-DE" sz="2000"/>
              <a:t>onto the scale.</a:t>
            </a:r>
            <a:endParaRPr lang="de-DE" altLang="de-DE" sz="2000"/>
          </a:p>
          <a:p>
            <a:pPr>
              <a:defRPr/>
            </a:pPr>
            <a:r>
              <a:rPr lang="en-US" altLang="de-DE" sz="2000"/>
              <a:t>Indicator must now be </a:t>
            </a:r>
            <a:r>
              <a:rPr lang="en-US" altLang="de-DE" sz="2000" b="1"/>
              <a:t>tared by pressing the Tare-button</a:t>
            </a:r>
            <a:r>
              <a:rPr lang="en-US" altLang="de-DE" sz="2000"/>
              <a:t>. </a:t>
            </a:r>
            <a:endParaRPr lang="de-DE" altLang="de-DE" sz="2000"/>
          </a:p>
          <a:p>
            <a:pPr>
              <a:defRPr/>
            </a:pPr>
            <a:r>
              <a:rPr lang="en-US" altLang="de-DE" sz="2000"/>
              <a:t>Standard weights of 1/10e must be gently added, until indication changes from one scale interval to the next above.</a:t>
            </a:r>
          </a:p>
          <a:p>
            <a:pPr>
              <a:defRPr/>
            </a:pPr>
            <a:r>
              <a:rPr lang="en-US" altLang="de-DE" sz="2000"/>
              <a:t>Note down the number of added weights.</a:t>
            </a:r>
          </a:p>
          <a:p>
            <a:pPr marL="0" indent="0">
              <a:buNone/>
              <a:defRPr/>
            </a:pPr>
            <a:endParaRPr lang="de-DE" altLang="de-DE" sz="2000"/>
          </a:p>
          <a:p>
            <a:pPr>
              <a:buFont typeface="Wingdings" panose="05000000000000000000" pitchFamily="2" charset="2"/>
              <a:buChar char="Ø"/>
              <a:defRPr/>
            </a:pPr>
            <a:r>
              <a:rPr lang="en-US" altLang="de-DE" sz="2000"/>
              <a:t>Evaluation of Error is calculated in the sheet.</a:t>
            </a:r>
          </a:p>
        </p:txBody>
      </p:sp>
      <p:sp>
        <p:nvSpPr>
          <p:cNvPr id="6" name="Title 6">
            <a:extLst>
              <a:ext uri="{FF2B5EF4-FFF2-40B4-BE49-F238E27FC236}">
                <a16:creationId xmlns:a16="http://schemas.microsoft.com/office/drawing/2014/main" id="{9F267519-374F-47C3-B062-170E0C4F8AD2}"/>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7" name="Title 6">
            <a:extLst>
              <a:ext uri="{FF2B5EF4-FFF2-40B4-BE49-F238E27FC236}">
                <a16:creationId xmlns:a16="http://schemas.microsoft.com/office/drawing/2014/main" id="{35402797-E953-43D8-86C5-2C9A91B16D0F}"/>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B74F3546-A4D2-4E24-9A3B-D8F118CD09BB}"/>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pic>
        <p:nvPicPr>
          <p:cNvPr id="15" name="Picture 14">
            <a:extLst>
              <a:ext uri="{FF2B5EF4-FFF2-40B4-BE49-F238E27FC236}">
                <a16:creationId xmlns:a16="http://schemas.microsoft.com/office/drawing/2014/main" id="{526C10D0-814D-42C2-9583-AD79A7DB71B8}"/>
              </a:ext>
            </a:extLst>
          </p:cNvPr>
          <p:cNvPicPr>
            <a:picLocks noChangeAspect="1"/>
          </p:cNvPicPr>
          <p:nvPr/>
        </p:nvPicPr>
        <p:blipFill rotWithShape="1">
          <a:blip r:embed="rId2"/>
          <a:srcRect r="22114"/>
          <a:stretch/>
        </p:blipFill>
        <p:spPr>
          <a:xfrm>
            <a:off x="1353888" y="2636912"/>
            <a:ext cx="9484223" cy="1944216"/>
          </a:xfrm>
          <a:prstGeom prst="rect">
            <a:avLst/>
          </a:prstGeom>
        </p:spPr>
      </p:pic>
      <p:sp>
        <p:nvSpPr>
          <p:cNvPr id="7" name="Title 6">
            <a:extLst>
              <a:ext uri="{FF2B5EF4-FFF2-40B4-BE49-F238E27FC236}">
                <a16:creationId xmlns:a16="http://schemas.microsoft.com/office/drawing/2014/main" id="{4A89C7BC-0EAD-49B8-96FA-F5E3F50FFB64}"/>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1894427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Inhaltsplatzhalter 1">
            <a:extLst>
              <a:ext uri="{FF2B5EF4-FFF2-40B4-BE49-F238E27FC236}">
                <a16:creationId xmlns:a16="http://schemas.microsoft.com/office/drawing/2014/main" id="{8B7F7265-6566-4BF4-A0B1-2863DE8E338B}"/>
              </a:ext>
            </a:extLst>
          </p:cNvPr>
          <p:cNvSpPr>
            <a:spLocks noGrp="1" noChangeArrowheads="1"/>
          </p:cNvSpPr>
          <p:nvPr>
            <p:ph idx="1"/>
          </p:nvPr>
        </p:nvSpPr>
        <p:spPr>
          <a:xfrm>
            <a:off x="551384" y="1268760"/>
            <a:ext cx="11233248" cy="4351338"/>
          </a:xfrm>
        </p:spPr>
        <p:txBody>
          <a:bodyPr/>
          <a:lstStyle/>
          <a:p>
            <a:pPr marL="0" indent="0">
              <a:buNone/>
              <a:defRPr/>
            </a:pPr>
            <a:r>
              <a:rPr lang="en-GB" altLang="de-DE" sz="2000" b="1"/>
              <a:t>Test 4: Weighing / Linearity Test</a:t>
            </a:r>
            <a:br>
              <a:rPr lang="de-DE" altLang="de-DE" sz="2000" b="1"/>
            </a:br>
            <a:r>
              <a:rPr lang="en-GB" altLang="de-DE" sz="1600"/>
              <a:t> </a:t>
            </a:r>
            <a:endParaRPr lang="de-DE" altLang="de-DE" sz="1600"/>
          </a:p>
          <a:p>
            <a:pPr>
              <a:defRPr/>
            </a:pPr>
            <a:r>
              <a:rPr lang="en-GB" altLang="de-DE" sz="2000"/>
              <a:t>Apply </a:t>
            </a:r>
            <a:r>
              <a:rPr lang="en-GB" altLang="de-DE" sz="2000" b="1"/>
              <a:t>5 test loads and similarly remove them back to zero</a:t>
            </a:r>
            <a:r>
              <a:rPr lang="en-GB" altLang="de-DE" sz="2000"/>
              <a:t>.</a:t>
            </a:r>
          </a:p>
          <a:p>
            <a:pPr>
              <a:defRPr/>
            </a:pPr>
            <a:r>
              <a:rPr lang="en-GB" altLang="de-DE" sz="2000"/>
              <a:t>The loads selected shall include Min and Max and values at or near to those at which the maximum permissible error (</a:t>
            </a:r>
            <a:r>
              <a:rPr lang="en-GB" altLang="de-DE" sz="2000" err="1"/>
              <a:t>mpe</a:t>
            </a:r>
            <a:r>
              <a:rPr lang="en-GB" altLang="de-DE" sz="2000"/>
              <a:t>) changes (500e and 2000e). </a:t>
            </a:r>
          </a:p>
          <a:p>
            <a:pPr>
              <a:defRPr/>
            </a:pPr>
            <a:r>
              <a:rPr lang="en-GB" altLang="de-DE" sz="2000" b="1"/>
              <a:t>The scale should not be allowed to return to zero between loads.</a:t>
            </a:r>
            <a:endParaRPr lang="de-DE" altLang="de-DE" sz="2000" b="1"/>
          </a:p>
          <a:p>
            <a:pPr>
              <a:defRPr/>
            </a:pPr>
            <a:r>
              <a:rPr lang="en-GB" altLang="de-DE" sz="2000"/>
              <a:t>If substitution material is used, you must first load from zero up to the maximum quantity of standard weights. Then remove the weights and substitute the previous weights with substitution material. Repeat the procedure until Max is reached. Unload in reverse order to zero.</a:t>
            </a:r>
          </a:p>
          <a:p>
            <a:pPr marL="0" indent="0">
              <a:buNone/>
              <a:defRPr/>
            </a:pPr>
            <a:endParaRPr lang="de-DE" altLang="de-DE" sz="2000"/>
          </a:p>
          <a:p>
            <a:pPr>
              <a:buFont typeface="Wingdings" panose="05000000000000000000" pitchFamily="2" charset="2"/>
              <a:buChar char="Ø"/>
              <a:defRPr/>
            </a:pPr>
            <a:r>
              <a:rPr lang="en-GB" altLang="de-DE" sz="2000"/>
              <a:t>The calculation sheets calculates the total error </a:t>
            </a:r>
            <a:r>
              <a:rPr lang="en-GB" altLang="de-DE" sz="2000" err="1"/>
              <a:t>E</a:t>
            </a:r>
            <a:r>
              <a:rPr lang="en-GB" altLang="de-DE" sz="2000" baseline="-25000" err="1"/>
              <a:t>error</a:t>
            </a:r>
            <a:r>
              <a:rPr lang="en-GB" altLang="de-DE" sz="2000"/>
              <a:t> - </a:t>
            </a:r>
            <a:r>
              <a:rPr lang="en-GB" altLang="de-DE" sz="2000" err="1"/>
              <a:t>E</a:t>
            </a:r>
            <a:r>
              <a:rPr lang="en-GB" altLang="de-DE" sz="2000" baseline="-25000" err="1"/>
              <a:t>zero</a:t>
            </a:r>
            <a:r>
              <a:rPr lang="en-GB" altLang="de-DE" sz="2000" baseline="-25000"/>
              <a:t>. </a:t>
            </a:r>
            <a:r>
              <a:rPr lang="en-GB" altLang="de-DE" sz="2000"/>
              <a:t>If this total error is less or equal to 0,5e, Tare Test 5 has not to be performed.</a:t>
            </a:r>
          </a:p>
          <a:p>
            <a:pPr marL="0" indent="0">
              <a:buNone/>
              <a:defRPr/>
            </a:pPr>
            <a:endParaRPr lang="de-DE" altLang="de-DE" sz="1800"/>
          </a:p>
        </p:txBody>
      </p:sp>
      <p:sp>
        <p:nvSpPr>
          <p:cNvPr id="7" name="Title 6">
            <a:extLst>
              <a:ext uri="{FF2B5EF4-FFF2-40B4-BE49-F238E27FC236}">
                <a16:creationId xmlns:a16="http://schemas.microsoft.com/office/drawing/2014/main" id="{72C9F8AE-C41D-456A-AFDE-422DCFD15895}"/>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8" name="Title 6">
            <a:extLst>
              <a:ext uri="{FF2B5EF4-FFF2-40B4-BE49-F238E27FC236}">
                <a16:creationId xmlns:a16="http://schemas.microsoft.com/office/drawing/2014/main" id="{0590385F-44D5-4F39-8D86-B035EED8C115}"/>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5035881C-EC6E-4EB3-8AC2-AC636572953F}"/>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pic>
        <p:nvPicPr>
          <p:cNvPr id="5" name="Content Placeholder 4">
            <a:extLst>
              <a:ext uri="{FF2B5EF4-FFF2-40B4-BE49-F238E27FC236}">
                <a16:creationId xmlns:a16="http://schemas.microsoft.com/office/drawing/2014/main" id="{8136730A-DD4D-4FC7-BCCA-A0364F03C9B1}"/>
              </a:ext>
            </a:extLst>
          </p:cNvPr>
          <p:cNvPicPr>
            <a:picLocks noGrp="1" noChangeAspect="1"/>
          </p:cNvPicPr>
          <p:nvPr>
            <p:ph idx="1"/>
          </p:nvPr>
        </p:nvPicPr>
        <p:blipFill>
          <a:blip r:embed="rId2"/>
          <a:stretch>
            <a:fillRect/>
          </a:stretch>
        </p:blipFill>
        <p:spPr>
          <a:xfrm>
            <a:off x="970625" y="1825625"/>
            <a:ext cx="10250749" cy="4351338"/>
          </a:xfrm>
        </p:spPr>
      </p:pic>
      <p:sp>
        <p:nvSpPr>
          <p:cNvPr id="8" name="Title 6">
            <a:extLst>
              <a:ext uri="{FF2B5EF4-FFF2-40B4-BE49-F238E27FC236}">
                <a16:creationId xmlns:a16="http://schemas.microsoft.com/office/drawing/2014/main" id="{AC6C9B36-F062-461D-95F9-2710528F1AEE}"/>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9" name="Rectangle 8">
            <a:extLst>
              <a:ext uri="{FF2B5EF4-FFF2-40B4-BE49-F238E27FC236}">
                <a16:creationId xmlns:a16="http://schemas.microsoft.com/office/drawing/2014/main" id="{257DC515-ADD8-472F-B154-938E6665576B}"/>
              </a:ext>
            </a:extLst>
          </p:cNvPr>
          <p:cNvSpPr/>
          <p:nvPr/>
        </p:nvSpPr>
        <p:spPr>
          <a:xfrm>
            <a:off x="1127448" y="2348880"/>
            <a:ext cx="1872208" cy="2448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38513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Inhaltsplatzhalter 1">
            <a:extLst>
              <a:ext uri="{FF2B5EF4-FFF2-40B4-BE49-F238E27FC236}">
                <a16:creationId xmlns:a16="http://schemas.microsoft.com/office/drawing/2014/main" id="{AB87660C-8F50-443A-8427-0301949F4135}"/>
              </a:ext>
            </a:extLst>
          </p:cNvPr>
          <p:cNvSpPr>
            <a:spLocks noGrp="1" noChangeArrowheads="1"/>
          </p:cNvSpPr>
          <p:nvPr>
            <p:ph idx="1"/>
          </p:nvPr>
        </p:nvSpPr>
        <p:spPr>
          <a:xfrm>
            <a:off x="551384" y="1261636"/>
            <a:ext cx="10802416" cy="4947514"/>
          </a:xfrm>
        </p:spPr>
        <p:txBody>
          <a:bodyPr>
            <a:normAutofit/>
          </a:bodyPr>
          <a:lstStyle/>
          <a:p>
            <a:pPr marL="0" indent="0">
              <a:buNone/>
              <a:defRPr/>
            </a:pPr>
            <a:r>
              <a:rPr lang="en-GB" altLang="de-DE" sz="2000" b="1"/>
              <a:t>Test 5: Tare (Weighing Test)</a:t>
            </a:r>
            <a:endParaRPr lang="de-DE" altLang="de-DE" sz="2000" b="1"/>
          </a:p>
          <a:p>
            <a:pPr marL="0" indent="0">
              <a:buNone/>
              <a:defRPr/>
            </a:pPr>
            <a:endParaRPr lang="de-DE" altLang="de-DE" sz="1600"/>
          </a:p>
          <a:p>
            <a:pPr>
              <a:defRPr/>
            </a:pPr>
            <a:r>
              <a:rPr lang="en-GB" altLang="de-DE" sz="2000"/>
              <a:t>The Test Report sheet calculates if this Test has to be undertaken or not.</a:t>
            </a:r>
            <a:endParaRPr lang="de-DE" altLang="de-DE" sz="2000"/>
          </a:p>
          <a:p>
            <a:pPr>
              <a:defRPr/>
            </a:pPr>
            <a:r>
              <a:rPr lang="en-GB" altLang="de-DE" sz="2000"/>
              <a:t>This test has to be performed </a:t>
            </a:r>
            <a:r>
              <a:rPr lang="en-GB" altLang="de-DE" sz="2000" b="1"/>
              <a:t>if the total error in Test 4 is more than 0,5e. </a:t>
            </a:r>
          </a:p>
          <a:p>
            <a:pPr marL="0" indent="0">
              <a:buNone/>
              <a:defRPr/>
            </a:pPr>
            <a:endParaRPr lang="de-DE" altLang="de-DE" sz="2000" b="1"/>
          </a:p>
          <a:p>
            <a:pPr>
              <a:defRPr/>
            </a:pPr>
            <a:r>
              <a:rPr lang="en-GB" altLang="de-DE" sz="2000"/>
              <a:t>A load between </a:t>
            </a:r>
            <a:r>
              <a:rPr lang="en-GB" altLang="de-DE" sz="2000" b="1"/>
              <a:t>1/3 and 2/3 Max </a:t>
            </a:r>
            <a:r>
              <a:rPr lang="en-GB" altLang="de-DE" sz="2000"/>
              <a:t>should be applied and </a:t>
            </a:r>
            <a:r>
              <a:rPr lang="en-GB" altLang="de-DE" sz="2000" b="1"/>
              <a:t>then be tared</a:t>
            </a:r>
            <a:r>
              <a:rPr lang="en-GB" altLang="de-DE" sz="2000"/>
              <a:t>.</a:t>
            </a:r>
            <a:endParaRPr lang="de-DE" altLang="de-DE" sz="2000"/>
          </a:p>
          <a:p>
            <a:pPr>
              <a:defRPr/>
            </a:pPr>
            <a:r>
              <a:rPr lang="en-GB" altLang="de-DE" sz="2000"/>
              <a:t>Apply </a:t>
            </a:r>
            <a:r>
              <a:rPr lang="en-GB" altLang="de-DE" sz="2000" b="1"/>
              <a:t>5 test loads and similarly remove them back to zero</a:t>
            </a:r>
            <a:r>
              <a:rPr lang="en-GB" altLang="de-DE" sz="2000"/>
              <a:t>.</a:t>
            </a:r>
          </a:p>
          <a:p>
            <a:pPr>
              <a:defRPr/>
            </a:pPr>
            <a:r>
              <a:rPr lang="en-GB" altLang="de-DE" sz="2000"/>
              <a:t>The loads selected shall include Max (maximum possible NET load) and Min and values at or near to those at which the maximum permissible error (</a:t>
            </a:r>
            <a:r>
              <a:rPr lang="en-GB" altLang="de-DE" sz="2000" err="1"/>
              <a:t>mpe</a:t>
            </a:r>
            <a:r>
              <a:rPr lang="en-GB" altLang="de-DE" sz="2000"/>
              <a:t>) changes (500e and 2000e).</a:t>
            </a:r>
          </a:p>
          <a:p>
            <a:pPr>
              <a:defRPr/>
            </a:pPr>
            <a:r>
              <a:rPr lang="en-GB" altLang="de-DE" sz="2000" b="1"/>
              <a:t>The scale should not be allowed to return to zero between loads.</a:t>
            </a:r>
            <a:endParaRPr lang="de-DE" altLang="de-DE" sz="2000" b="1"/>
          </a:p>
          <a:p>
            <a:pPr>
              <a:defRPr/>
            </a:pPr>
            <a:r>
              <a:rPr lang="en-GB" altLang="de-DE" sz="2000"/>
              <a:t>If substitution material is used, you must first load from zero up to the maximum quantity of standard weights. Then remove the weights and substitute the previous weights with substitution material. Repeat the procedure until Max is reached. Unload in reverse order to zero.</a:t>
            </a:r>
            <a:endParaRPr lang="de-DE" altLang="de-DE" sz="2000"/>
          </a:p>
        </p:txBody>
      </p:sp>
      <p:sp>
        <p:nvSpPr>
          <p:cNvPr id="6" name="Title 6">
            <a:extLst>
              <a:ext uri="{FF2B5EF4-FFF2-40B4-BE49-F238E27FC236}">
                <a16:creationId xmlns:a16="http://schemas.microsoft.com/office/drawing/2014/main" id="{1103B9C6-A3EB-4F25-8F9D-ECAB3F3C7E6D}"/>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7" name="Title 6">
            <a:extLst>
              <a:ext uri="{FF2B5EF4-FFF2-40B4-BE49-F238E27FC236}">
                <a16:creationId xmlns:a16="http://schemas.microsoft.com/office/drawing/2014/main" id="{0730686D-6555-4FF9-B977-1DD8C057AAD4}"/>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396858C6-4A75-4DC4-90A4-D89C05DCFBEA}"/>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pic>
        <p:nvPicPr>
          <p:cNvPr id="5" name="Picture 4">
            <a:extLst>
              <a:ext uri="{FF2B5EF4-FFF2-40B4-BE49-F238E27FC236}">
                <a16:creationId xmlns:a16="http://schemas.microsoft.com/office/drawing/2014/main" id="{BBAA87FB-23CB-4334-871D-E90B7F41833E}"/>
              </a:ext>
            </a:extLst>
          </p:cNvPr>
          <p:cNvPicPr>
            <a:picLocks noChangeAspect="1"/>
          </p:cNvPicPr>
          <p:nvPr/>
        </p:nvPicPr>
        <p:blipFill>
          <a:blip r:embed="rId2"/>
          <a:stretch>
            <a:fillRect/>
          </a:stretch>
        </p:blipFill>
        <p:spPr>
          <a:xfrm>
            <a:off x="1199456" y="1484784"/>
            <a:ext cx="10128448" cy="4910965"/>
          </a:xfrm>
          <a:prstGeom prst="rect">
            <a:avLst/>
          </a:prstGeom>
        </p:spPr>
      </p:pic>
      <p:sp>
        <p:nvSpPr>
          <p:cNvPr id="8" name="Title 6">
            <a:extLst>
              <a:ext uri="{FF2B5EF4-FFF2-40B4-BE49-F238E27FC236}">
                <a16:creationId xmlns:a16="http://schemas.microsoft.com/office/drawing/2014/main" id="{D8316AE7-59BC-4B26-8189-F1BBEDE9F593}"/>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9" name="Rectangle 8">
            <a:extLst>
              <a:ext uri="{FF2B5EF4-FFF2-40B4-BE49-F238E27FC236}">
                <a16:creationId xmlns:a16="http://schemas.microsoft.com/office/drawing/2014/main" id="{433792E3-DFB3-47FB-8258-31506FFB3792}"/>
              </a:ext>
            </a:extLst>
          </p:cNvPr>
          <p:cNvSpPr/>
          <p:nvPr/>
        </p:nvSpPr>
        <p:spPr>
          <a:xfrm>
            <a:off x="1209576" y="1278037"/>
            <a:ext cx="4598391" cy="854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26590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Inhaltsplatzhalter 1">
            <a:extLst>
              <a:ext uri="{FF2B5EF4-FFF2-40B4-BE49-F238E27FC236}">
                <a16:creationId xmlns:a16="http://schemas.microsoft.com/office/drawing/2014/main" id="{C6A170F8-0584-4FC8-ACB5-D543382D36B0}"/>
              </a:ext>
            </a:extLst>
          </p:cNvPr>
          <p:cNvSpPr>
            <a:spLocks noGrp="1" noChangeArrowheads="1"/>
          </p:cNvSpPr>
          <p:nvPr>
            <p:ph idx="1"/>
          </p:nvPr>
        </p:nvSpPr>
        <p:spPr>
          <a:xfrm>
            <a:off x="557354" y="1253330"/>
            <a:ext cx="11155270" cy="5305941"/>
          </a:xfrm>
        </p:spPr>
        <p:txBody>
          <a:bodyPr/>
          <a:lstStyle/>
          <a:p>
            <a:pPr marL="0" indent="0">
              <a:buNone/>
              <a:defRPr/>
            </a:pPr>
            <a:r>
              <a:rPr lang="en-GB" altLang="de-DE" sz="2000" b="1"/>
              <a:t>Test 6: Eccentricity Test</a:t>
            </a:r>
            <a:r>
              <a:rPr lang="en-GB" altLang="de-DE" sz="1600"/>
              <a:t> </a:t>
            </a:r>
            <a:endParaRPr lang="de-DE" altLang="de-DE" sz="2000"/>
          </a:p>
          <a:p>
            <a:pPr>
              <a:defRPr/>
            </a:pPr>
            <a:r>
              <a:rPr lang="en-GB" altLang="de-DE" sz="2000"/>
              <a:t>Zero-setting or zero-tracking device shall not be in operation.</a:t>
            </a:r>
            <a:endParaRPr lang="de-DE" altLang="de-DE" sz="2000"/>
          </a:p>
          <a:p>
            <a:pPr>
              <a:defRPr/>
            </a:pPr>
            <a:r>
              <a:rPr lang="en-GB" altLang="de-DE" sz="2000"/>
              <a:t>Large weights should in preference to several small weights.</a:t>
            </a:r>
            <a:endParaRPr lang="de-DE" altLang="de-DE" sz="2000"/>
          </a:p>
          <a:p>
            <a:pPr>
              <a:defRPr/>
            </a:pPr>
            <a:r>
              <a:rPr lang="en-GB" altLang="de-DE" sz="2000"/>
              <a:t>For an instrument </a:t>
            </a:r>
            <a:r>
              <a:rPr lang="en-GB" altLang="de-DE" sz="2000" b="1"/>
              <a:t>with a load receptor having not more than four points of support</a:t>
            </a:r>
            <a:r>
              <a:rPr lang="en-GB" altLang="de-DE" sz="2000"/>
              <a:t>, the four quarter segments roughly equal to ¼ of the surface of it shall be loaded in turn. The test load shall be</a:t>
            </a:r>
            <a:r>
              <a:rPr lang="en-GB" altLang="de-DE" sz="2000" b="1"/>
              <a:t> 1/3 Max</a:t>
            </a:r>
            <a:r>
              <a:rPr lang="en-GB" altLang="de-DE" sz="2000"/>
              <a:t>.</a:t>
            </a:r>
          </a:p>
          <a:p>
            <a:pPr>
              <a:defRPr/>
            </a:pPr>
            <a:endParaRPr lang="en-GB" altLang="de-DE" sz="2000"/>
          </a:p>
          <a:p>
            <a:pPr>
              <a:defRPr/>
            </a:pPr>
            <a:endParaRPr lang="en-GB" altLang="de-DE" sz="2000"/>
          </a:p>
          <a:p>
            <a:pPr>
              <a:defRPr/>
            </a:pPr>
            <a:endParaRPr lang="en-GB" altLang="de-DE" sz="2000"/>
          </a:p>
          <a:p>
            <a:pPr>
              <a:defRPr/>
            </a:pPr>
            <a:endParaRPr lang="de-DE" altLang="de-DE" sz="2000"/>
          </a:p>
          <a:p>
            <a:pPr>
              <a:defRPr/>
            </a:pPr>
            <a:r>
              <a:rPr lang="en-GB" altLang="de-DE" sz="2000"/>
              <a:t>For an instrument with a load receptor having more than four points of support, the test load of (1/n-1) Max shall be applied over each support on an area of 1/n of the surface area of the load receptor.</a:t>
            </a:r>
            <a:endParaRPr lang="de-DE" altLang="de-DE" sz="2000"/>
          </a:p>
          <a:p>
            <a:pPr>
              <a:defRPr/>
            </a:pPr>
            <a:r>
              <a:rPr lang="en-GB" altLang="de-DE" sz="2000"/>
              <a:t>Where two points of support are too close together for the test load, the doubled load shall be distributed over twice the area on both sides of the axis connecting the two points of support.</a:t>
            </a:r>
          </a:p>
          <a:p>
            <a:pPr>
              <a:defRPr/>
            </a:pPr>
            <a:r>
              <a:rPr lang="en-GB" sz="2000"/>
              <a:t>Eccentricity for </a:t>
            </a:r>
            <a:r>
              <a:rPr lang="en-GB" sz="2000" u="sng"/>
              <a:t>Dual range scale </a:t>
            </a:r>
            <a:r>
              <a:rPr lang="en-GB" sz="2000"/>
              <a:t>should be tested at </a:t>
            </a:r>
            <a:r>
              <a:rPr lang="en-GB" sz="2000" b="1"/>
              <a:t>1/3 of Max</a:t>
            </a:r>
            <a:r>
              <a:rPr lang="en-GB" sz="2000"/>
              <a:t>.</a:t>
            </a:r>
            <a:endParaRPr lang="de-DE" altLang="de-DE" sz="2000"/>
          </a:p>
          <a:p>
            <a:pPr marL="0" indent="0">
              <a:buNone/>
              <a:defRPr/>
            </a:pPr>
            <a:endParaRPr lang="de-DE" altLang="de-DE" sz="1600"/>
          </a:p>
        </p:txBody>
      </p:sp>
      <p:pic>
        <p:nvPicPr>
          <p:cNvPr id="41988" name="Picture 3">
            <a:extLst>
              <a:ext uri="{FF2B5EF4-FFF2-40B4-BE49-F238E27FC236}">
                <a16:creationId xmlns:a16="http://schemas.microsoft.com/office/drawing/2014/main" id="{E2B6758F-4E8C-4386-915E-B09CA05F7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6" y="3097248"/>
            <a:ext cx="4925551" cy="161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47DC302A-52C3-4096-9BC2-809B6972D388}"/>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9" name="Title 6">
            <a:extLst>
              <a:ext uri="{FF2B5EF4-FFF2-40B4-BE49-F238E27FC236}">
                <a16:creationId xmlns:a16="http://schemas.microsoft.com/office/drawing/2014/main" id="{E36634D9-1FF9-488C-B9F0-072047F4996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E35075-E5B3-4A8D-9195-86EAABED3DE9}"/>
              </a:ext>
            </a:extLst>
          </p:cNvPr>
          <p:cNvPicPr>
            <a:picLocks noChangeAspect="1"/>
          </p:cNvPicPr>
          <p:nvPr/>
        </p:nvPicPr>
        <p:blipFill>
          <a:blip r:embed="rId2"/>
          <a:stretch>
            <a:fillRect/>
          </a:stretch>
        </p:blipFill>
        <p:spPr>
          <a:xfrm>
            <a:off x="6096000" y="1931565"/>
            <a:ext cx="5499666" cy="3585667"/>
          </a:xfrm>
          <a:prstGeom prst="rect">
            <a:avLst/>
          </a:prstGeom>
        </p:spPr>
      </p:pic>
      <p:pic>
        <p:nvPicPr>
          <p:cNvPr id="5" name="Picture 4">
            <a:extLst>
              <a:ext uri="{FF2B5EF4-FFF2-40B4-BE49-F238E27FC236}">
                <a16:creationId xmlns:a16="http://schemas.microsoft.com/office/drawing/2014/main" id="{12A43B1B-4F34-4069-A10C-29ECDFB4FEA7}"/>
              </a:ext>
            </a:extLst>
          </p:cNvPr>
          <p:cNvPicPr>
            <a:picLocks noChangeAspect="1"/>
          </p:cNvPicPr>
          <p:nvPr/>
        </p:nvPicPr>
        <p:blipFill>
          <a:blip r:embed="rId3"/>
          <a:stretch>
            <a:fillRect/>
          </a:stretch>
        </p:blipFill>
        <p:spPr>
          <a:xfrm>
            <a:off x="540492" y="1988840"/>
            <a:ext cx="5427928" cy="3493839"/>
          </a:xfrm>
          <a:prstGeom prst="rect">
            <a:avLst/>
          </a:prstGeom>
        </p:spPr>
      </p:pic>
      <p:sp>
        <p:nvSpPr>
          <p:cNvPr id="8" name="Title 6">
            <a:extLst>
              <a:ext uri="{FF2B5EF4-FFF2-40B4-BE49-F238E27FC236}">
                <a16:creationId xmlns:a16="http://schemas.microsoft.com/office/drawing/2014/main" id="{1BCF0DB9-5775-42B9-B890-DEA3FA9CDB7C}"/>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10" name="Title 6">
            <a:extLst>
              <a:ext uri="{FF2B5EF4-FFF2-40B4-BE49-F238E27FC236}">
                <a16:creationId xmlns:a16="http://schemas.microsoft.com/office/drawing/2014/main" id="{7802D297-1162-4DE7-92DF-F77989BA7C98}"/>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Tree>
    <p:extLst>
      <p:ext uri="{BB962C8B-B14F-4D97-AF65-F5344CB8AC3E}">
        <p14:creationId xmlns:p14="http://schemas.microsoft.com/office/powerpoint/2010/main" val="3981602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B7E3642-C9EE-4F43-8860-848462A17380}"/>
              </a:ext>
            </a:extLst>
          </p:cNvPr>
          <p:cNvPicPr>
            <a:picLocks noGrp="1" noChangeAspect="1"/>
          </p:cNvPicPr>
          <p:nvPr>
            <p:ph idx="1"/>
          </p:nvPr>
        </p:nvPicPr>
        <p:blipFill>
          <a:blip r:embed="rId2"/>
          <a:stretch>
            <a:fillRect/>
          </a:stretch>
        </p:blipFill>
        <p:spPr>
          <a:xfrm>
            <a:off x="548952" y="1990600"/>
            <a:ext cx="5493624" cy="3919290"/>
          </a:xfrm>
        </p:spPr>
      </p:pic>
      <p:pic>
        <p:nvPicPr>
          <p:cNvPr id="9" name="Picture 8">
            <a:extLst>
              <a:ext uri="{FF2B5EF4-FFF2-40B4-BE49-F238E27FC236}">
                <a16:creationId xmlns:a16="http://schemas.microsoft.com/office/drawing/2014/main" id="{91DD928F-0075-49D6-810A-697836359775}"/>
              </a:ext>
            </a:extLst>
          </p:cNvPr>
          <p:cNvPicPr>
            <a:picLocks noChangeAspect="1"/>
          </p:cNvPicPr>
          <p:nvPr/>
        </p:nvPicPr>
        <p:blipFill>
          <a:blip r:embed="rId3"/>
          <a:stretch>
            <a:fillRect/>
          </a:stretch>
        </p:blipFill>
        <p:spPr>
          <a:xfrm>
            <a:off x="6150542" y="2060848"/>
            <a:ext cx="5768193" cy="3186557"/>
          </a:xfrm>
          <a:prstGeom prst="rect">
            <a:avLst/>
          </a:prstGeom>
        </p:spPr>
      </p:pic>
      <p:sp>
        <p:nvSpPr>
          <p:cNvPr id="4" name="Title 6">
            <a:extLst>
              <a:ext uri="{FF2B5EF4-FFF2-40B4-BE49-F238E27FC236}">
                <a16:creationId xmlns:a16="http://schemas.microsoft.com/office/drawing/2014/main" id="{E9645E97-E724-479D-A199-3DB4AD3ED1C0}"/>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5" name="Title 6">
            <a:extLst>
              <a:ext uri="{FF2B5EF4-FFF2-40B4-BE49-F238E27FC236}">
                <a16:creationId xmlns:a16="http://schemas.microsoft.com/office/drawing/2014/main" id="{BD0F1C03-07B3-4855-93B6-358C39FF58F2}"/>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Tree>
    <p:extLst>
      <p:ext uri="{BB962C8B-B14F-4D97-AF65-F5344CB8AC3E}">
        <p14:creationId xmlns:p14="http://schemas.microsoft.com/office/powerpoint/2010/main" val="304891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hteck 1">
            <a:extLst>
              <a:ext uri="{FF2B5EF4-FFF2-40B4-BE49-F238E27FC236}">
                <a16:creationId xmlns:a16="http://schemas.microsoft.com/office/drawing/2014/main" id="{DA04701B-616E-4C6D-9067-93CEF7377B07}"/>
              </a:ext>
            </a:extLst>
          </p:cNvPr>
          <p:cNvSpPr>
            <a:spLocks noChangeArrowheads="1"/>
          </p:cNvSpPr>
          <p:nvPr/>
        </p:nvSpPr>
        <p:spPr bwMode="auto">
          <a:xfrm>
            <a:off x="659396" y="1196752"/>
            <a:ext cx="10873208" cy="369331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de-DE" altLang="de-DE" sz="2000" b="1"/>
              <a:t>Terminilogy</a:t>
            </a:r>
          </a:p>
          <a:p>
            <a:pPr>
              <a:spcBef>
                <a:spcPct val="0"/>
              </a:spcBef>
              <a:buFontTx/>
              <a:buNone/>
              <a:defRPr/>
            </a:pPr>
            <a:endParaRPr lang="en-US" sz="1800"/>
          </a:p>
          <a:p>
            <a:pPr>
              <a:spcBef>
                <a:spcPct val="0"/>
              </a:spcBef>
              <a:buFontTx/>
              <a:buNone/>
              <a:defRPr/>
            </a:pPr>
            <a:r>
              <a:rPr lang="en-US" sz="1800"/>
              <a:t>scale = </a:t>
            </a:r>
            <a:r>
              <a:rPr lang="en-US" altLang="de-DE" sz="1800"/>
              <a:t>measuring instrument = weighing instrument = non-automatic weighing instrument (NAWI)</a:t>
            </a:r>
          </a:p>
          <a:p>
            <a:pPr>
              <a:spcBef>
                <a:spcPct val="0"/>
              </a:spcBef>
              <a:buFontTx/>
              <a:buNone/>
              <a:defRPr/>
            </a:pPr>
            <a:endParaRPr lang="en-US" sz="1800"/>
          </a:p>
          <a:p>
            <a:pPr>
              <a:spcBef>
                <a:spcPct val="0"/>
              </a:spcBef>
              <a:buFontTx/>
              <a:buNone/>
              <a:defRPr/>
            </a:pPr>
            <a:r>
              <a:rPr lang="en-US" sz="1600" b="1"/>
              <a:t>Definition mentioned in the 2014/31/EU:</a:t>
            </a:r>
            <a:br>
              <a:rPr lang="en-US" sz="1800"/>
            </a:br>
            <a:endParaRPr lang="en-US" sz="1800"/>
          </a:p>
          <a:p>
            <a:pPr marL="571500" indent="-285750">
              <a:spcBef>
                <a:spcPct val="0"/>
              </a:spcBef>
              <a:buFont typeface="Arial" panose="020B0604020202020204" pitchFamily="34" charset="0"/>
              <a:buChar char="•"/>
              <a:defRPr/>
            </a:pPr>
            <a:r>
              <a:rPr lang="en-US" altLang="de-DE" sz="1800"/>
              <a:t>Weighing instrument’ means a measuring instrument serving to determine the mass of a body by using the action of gravity on that body. A weighing instrument may also serve to determine other mass-related magnitudes, quantities, parameters or characteristics</a:t>
            </a:r>
          </a:p>
          <a:p>
            <a:pPr marL="571500" indent="-285750">
              <a:spcBef>
                <a:spcPct val="0"/>
              </a:spcBef>
              <a:buFont typeface="Arial" panose="020B0604020202020204" pitchFamily="34" charset="0"/>
              <a:buChar char="•"/>
              <a:defRPr/>
            </a:pPr>
            <a:endParaRPr lang="en-US" altLang="de-DE" sz="1800"/>
          </a:p>
          <a:p>
            <a:pPr marL="571500" indent="-285750">
              <a:spcBef>
                <a:spcPct val="0"/>
              </a:spcBef>
              <a:buFont typeface="Arial" panose="020B0604020202020204" pitchFamily="34" charset="0"/>
              <a:buChar char="•"/>
              <a:defRPr/>
            </a:pPr>
            <a:r>
              <a:rPr lang="en-US" altLang="de-DE" sz="1800"/>
              <a:t>‘Non-automatic weighing instrument’ or ‘instrument’ means a weighing instrument requiring the intervention of an operator during weighing;</a:t>
            </a:r>
          </a:p>
          <a:p>
            <a:pPr>
              <a:spcBef>
                <a:spcPct val="0"/>
              </a:spcBef>
              <a:buNone/>
              <a:defRPr/>
            </a:pPr>
            <a:endParaRPr lang="en-US" altLang="de-DE" sz="1800"/>
          </a:p>
        </p:txBody>
      </p:sp>
      <p:sp>
        <p:nvSpPr>
          <p:cNvPr id="5" name="Title 6">
            <a:extLst>
              <a:ext uri="{FF2B5EF4-FFF2-40B4-BE49-F238E27FC236}">
                <a16:creationId xmlns:a16="http://schemas.microsoft.com/office/drawing/2014/main" id="{632F04FF-3EF1-4FE9-A0CD-893A709986D6}"/>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sp>
        <p:nvSpPr>
          <p:cNvPr id="6" name="Title 6">
            <a:extLst>
              <a:ext uri="{FF2B5EF4-FFF2-40B4-BE49-F238E27FC236}">
                <a16:creationId xmlns:a16="http://schemas.microsoft.com/office/drawing/2014/main" id="{FE035314-412B-4808-9B99-25544D999AAC}"/>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rPr>
              <a:t>1.2 EU Directives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Inhaltsplatzhalter 1">
            <a:extLst>
              <a:ext uri="{FF2B5EF4-FFF2-40B4-BE49-F238E27FC236}">
                <a16:creationId xmlns:a16="http://schemas.microsoft.com/office/drawing/2014/main" id="{D6A9A4E0-6A76-404A-A0DD-38999A5997AF}"/>
              </a:ext>
            </a:extLst>
          </p:cNvPr>
          <p:cNvSpPr>
            <a:spLocks noGrp="1" noChangeArrowheads="1"/>
          </p:cNvSpPr>
          <p:nvPr>
            <p:ph idx="1"/>
          </p:nvPr>
        </p:nvSpPr>
        <p:spPr>
          <a:xfrm>
            <a:off x="551384" y="1268414"/>
            <a:ext cx="11377264" cy="5184775"/>
          </a:xfrm>
        </p:spPr>
        <p:txBody>
          <a:bodyPr/>
          <a:lstStyle/>
          <a:p>
            <a:pPr marL="0" indent="0">
              <a:buNone/>
              <a:defRPr/>
            </a:pPr>
            <a:r>
              <a:rPr lang="en-GB" altLang="de-DE" sz="2000" b="1"/>
              <a:t>Test 7: Test with coasting load (Truck Scales)</a:t>
            </a:r>
            <a:endParaRPr lang="de-DE" altLang="de-DE" sz="2000" b="1"/>
          </a:p>
          <a:p>
            <a:pPr marL="0" indent="0">
              <a:buNone/>
              <a:defRPr/>
            </a:pPr>
            <a:endParaRPr lang="de-DE" altLang="de-DE" sz="1600"/>
          </a:p>
          <a:p>
            <a:pPr>
              <a:defRPr/>
            </a:pPr>
            <a:r>
              <a:rPr lang="en-GB" altLang="de-DE" sz="2000"/>
              <a:t>A truck load of </a:t>
            </a:r>
            <a:r>
              <a:rPr lang="en-GB" altLang="de-DE" sz="2000" b="1"/>
              <a:t>at least 50% Max </a:t>
            </a:r>
            <a:r>
              <a:rPr lang="en-GB" altLang="de-DE" sz="2000"/>
              <a:t>but </a:t>
            </a:r>
            <a:r>
              <a:rPr lang="en-GB" altLang="de-DE" sz="2000" b="1"/>
              <a:t>not exceeding 80% Max </a:t>
            </a:r>
            <a:r>
              <a:rPr lang="en-GB" altLang="de-DE" sz="2000"/>
              <a:t>shall be driven onto the weighbridge from each of the access roads.</a:t>
            </a:r>
          </a:p>
          <a:p>
            <a:pPr>
              <a:defRPr/>
            </a:pPr>
            <a:r>
              <a:rPr lang="en-GB" altLang="de-DE" sz="2000"/>
              <a:t>Measurements shall be carried out in each of the three bridge segments.</a:t>
            </a:r>
          </a:p>
          <a:p>
            <a:pPr>
              <a:defRPr/>
            </a:pPr>
            <a:r>
              <a:rPr lang="en-GB" altLang="de-DE" sz="2000"/>
              <a:t>The distance from the middle position to the first or end position shall be more than 0,1B , where B is the length of the bridge.</a:t>
            </a:r>
          </a:p>
          <a:p>
            <a:pPr>
              <a:defRPr/>
            </a:pPr>
            <a:r>
              <a:rPr lang="en-GB" altLang="de-DE" sz="2000"/>
              <a:t>Length an width of scale should be entered.</a:t>
            </a:r>
            <a:endParaRPr lang="de-DE" altLang="de-DE" sz="2000"/>
          </a:p>
          <a:p>
            <a:pPr>
              <a:defRPr/>
            </a:pPr>
            <a:endParaRPr lang="en-GB" altLang="de-DE" sz="1600"/>
          </a:p>
        </p:txBody>
      </p:sp>
      <p:sp>
        <p:nvSpPr>
          <p:cNvPr id="6" name="Title 6">
            <a:extLst>
              <a:ext uri="{FF2B5EF4-FFF2-40B4-BE49-F238E27FC236}">
                <a16:creationId xmlns:a16="http://schemas.microsoft.com/office/drawing/2014/main" id="{0D2098D6-AD16-453D-BE3F-8DFFE462C951}"/>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7" name="Title 6">
            <a:extLst>
              <a:ext uri="{FF2B5EF4-FFF2-40B4-BE49-F238E27FC236}">
                <a16:creationId xmlns:a16="http://schemas.microsoft.com/office/drawing/2014/main" id="{4BC9F905-E12F-4A4D-85FA-9E80DC65EC7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C215F596-E302-4833-8422-27457D2802BB}"/>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pic>
        <p:nvPicPr>
          <p:cNvPr id="5" name="Content Placeholder 4">
            <a:extLst>
              <a:ext uri="{FF2B5EF4-FFF2-40B4-BE49-F238E27FC236}">
                <a16:creationId xmlns:a16="http://schemas.microsoft.com/office/drawing/2014/main" id="{3D587522-FAFB-4B7C-9538-E61E6BDC89D3}"/>
              </a:ext>
            </a:extLst>
          </p:cNvPr>
          <p:cNvPicPr>
            <a:picLocks noGrp="1" noChangeAspect="1"/>
          </p:cNvPicPr>
          <p:nvPr>
            <p:ph idx="1"/>
          </p:nvPr>
        </p:nvPicPr>
        <p:blipFill>
          <a:blip r:embed="rId2"/>
          <a:stretch>
            <a:fillRect/>
          </a:stretch>
        </p:blipFill>
        <p:spPr>
          <a:xfrm>
            <a:off x="2207568" y="1364319"/>
            <a:ext cx="7628755" cy="5017009"/>
          </a:xfrm>
        </p:spPr>
      </p:pic>
      <p:sp>
        <p:nvSpPr>
          <p:cNvPr id="4" name="Title 6">
            <a:extLst>
              <a:ext uri="{FF2B5EF4-FFF2-40B4-BE49-F238E27FC236}">
                <a16:creationId xmlns:a16="http://schemas.microsoft.com/office/drawing/2014/main" id="{62A5BB81-0205-4DA7-9E79-D7329D86F145}"/>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
        <p:nvSpPr>
          <p:cNvPr id="7" name="Rectangle 6">
            <a:extLst>
              <a:ext uri="{FF2B5EF4-FFF2-40B4-BE49-F238E27FC236}">
                <a16:creationId xmlns:a16="http://schemas.microsoft.com/office/drawing/2014/main" id="{69D3A61F-3CAA-4B63-A61E-CBB56C6689CA}"/>
              </a:ext>
            </a:extLst>
          </p:cNvPr>
          <p:cNvSpPr/>
          <p:nvPr/>
        </p:nvSpPr>
        <p:spPr>
          <a:xfrm>
            <a:off x="7176120" y="1345012"/>
            <a:ext cx="2880320" cy="4278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2393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1">
            <a:extLst>
              <a:ext uri="{FF2B5EF4-FFF2-40B4-BE49-F238E27FC236}">
                <a16:creationId xmlns:a16="http://schemas.microsoft.com/office/drawing/2014/main" id="{2DEE7219-ADD6-4899-93D7-E5C46552FE64}"/>
              </a:ext>
            </a:extLst>
          </p:cNvPr>
          <p:cNvSpPr txBox="1">
            <a:spLocks noChangeArrowheads="1"/>
          </p:cNvSpPr>
          <p:nvPr/>
        </p:nvSpPr>
        <p:spPr>
          <a:xfrm>
            <a:off x="551384" y="1268414"/>
            <a:ext cx="11377264" cy="51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GB" altLang="de-DE" sz="2000" b="1"/>
              <a:t>Test 8: </a:t>
            </a:r>
            <a:r>
              <a:rPr lang="en-US" altLang="de-DE" sz="2000" b="1"/>
              <a:t>Tilting test ( for medical bed Class III only )</a:t>
            </a:r>
          </a:p>
          <a:p>
            <a:pPr marL="0" indent="0" algn="just">
              <a:buNone/>
            </a:pPr>
            <a:endParaRPr lang="en-GB" sz="2000">
              <a:effectLst/>
              <a:ea typeface="Times New Roman" panose="02020603050405020304" pitchFamily="18" charset="0"/>
              <a:cs typeface="Times New Roman" panose="02020603050405020304" pitchFamily="18" charset="0"/>
            </a:endParaRPr>
          </a:p>
          <a:p>
            <a:pPr algn="just"/>
            <a:r>
              <a:rPr lang="en-GB" sz="2000">
                <a:effectLst/>
                <a:ea typeface="Times New Roman" panose="02020603050405020304" pitchFamily="18" charset="0"/>
                <a:cs typeface="Times New Roman" panose="02020603050405020304" pitchFamily="18" charset="0"/>
              </a:rPr>
              <a:t>The bed must be in reference position, without inclination, no load on it.</a:t>
            </a:r>
          </a:p>
          <a:p>
            <a:pPr algn="just"/>
            <a:r>
              <a:rPr lang="en-US" altLang="de-DE" sz="2000"/>
              <a:t>Indicator must now be </a:t>
            </a:r>
            <a:r>
              <a:rPr lang="en-US" altLang="de-DE" sz="2000" b="1"/>
              <a:t>set to Zero by pressing the Zero-button</a:t>
            </a:r>
            <a:r>
              <a:rPr lang="en-GB" sz="2000">
                <a:effectLst/>
                <a:ea typeface="Times New Roman" panose="02020603050405020304" pitchFamily="18" charset="0"/>
                <a:cs typeface="Times New Roman" panose="02020603050405020304" pitchFamily="18" charset="0"/>
              </a:rPr>
              <a:t>. </a:t>
            </a:r>
            <a:endParaRPr lang="en-AU" sz="2000">
              <a:effectLst/>
              <a:ea typeface="Times New Roman" panose="02020603050405020304" pitchFamily="18" charset="0"/>
              <a:cs typeface="Times New Roman" panose="02020603050405020304" pitchFamily="18" charset="0"/>
            </a:endParaRPr>
          </a:p>
          <a:p>
            <a:pPr algn="just"/>
            <a:r>
              <a:rPr lang="en-GB" sz="2000">
                <a:effectLst/>
                <a:ea typeface="Times New Roman" panose="02020603050405020304" pitchFamily="18" charset="0"/>
                <a:cs typeface="Times New Roman" panose="02020603050405020304" pitchFamily="18" charset="0"/>
              </a:rPr>
              <a:t>Max. load must be put onto the bed and the indicated weight must be written into the test report. </a:t>
            </a:r>
            <a:endParaRPr lang="en-AU" sz="2000">
              <a:effectLst/>
              <a:ea typeface="Times New Roman" panose="02020603050405020304" pitchFamily="18" charset="0"/>
              <a:cs typeface="Times New Roman" panose="02020603050405020304" pitchFamily="18" charset="0"/>
            </a:endParaRPr>
          </a:p>
          <a:p>
            <a:pPr algn="just"/>
            <a:r>
              <a:rPr lang="en-GB" sz="2000">
                <a:effectLst/>
                <a:ea typeface="Times New Roman" panose="02020603050405020304" pitchFamily="18" charset="0"/>
                <a:cs typeface="Times New Roman" panose="02020603050405020304" pitchFamily="18" charset="0"/>
              </a:rPr>
              <a:t>Then, the bed must be inclined until the bubble in the levelling device touches the marking in all four directions.</a:t>
            </a:r>
            <a:endParaRPr lang="en-AU" sz="2000" strike="sngStrike">
              <a:effectLst/>
              <a:ea typeface="Times New Roman" panose="02020603050405020304" pitchFamily="18" charset="0"/>
              <a:cs typeface="Times New Roman" panose="02020603050405020304" pitchFamily="18" charset="0"/>
            </a:endParaRPr>
          </a:p>
          <a:p>
            <a:pPr algn="just"/>
            <a:r>
              <a:rPr lang="en-GB" sz="2000">
                <a:effectLst/>
                <a:ea typeface="Times New Roman" panose="02020603050405020304" pitchFamily="18" charset="0"/>
                <a:cs typeface="Times New Roman" panose="02020603050405020304" pitchFamily="18" charset="0"/>
              </a:rPr>
              <a:t>Now the indicated weight without any load and with Max load must be written to the test report in every inclined direction.</a:t>
            </a:r>
            <a:endParaRPr lang="en-AU" sz="2000">
              <a:effectLst/>
              <a:ea typeface="Times New Roman" panose="02020603050405020304" pitchFamily="18" charset="0"/>
              <a:cs typeface="Times New Roman" panose="02020603050405020304" pitchFamily="18" charset="0"/>
            </a:endParaRPr>
          </a:p>
          <a:p>
            <a:pPr algn="just"/>
            <a:r>
              <a:rPr lang="en-GB" sz="2000">
                <a:effectLst/>
                <a:ea typeface="Times New Roman" panose="02020603050405020304" pitchFamily="18" charset="0"/>
                <a:cs typeface="Times New Roman" panose="02020603050405020304" pitchFamily="18" charset="0"/>
              </a:rPr>
              <a:t>This test is not necessary for medical beds Class IIII </a:t>
            </a:r>
            <a:endParaRPr lang="en-AU" sz="2000">
              <a:effectLst/>
              <a:ea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2404AB09-EB1D-4D00-BE72-728C4A35EDA5}"/>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sp>
        <p:nvSpPr>
          <p:cNvPr id="8" name="Title 6">
            <a:extLst>
              <a:ext uri="{FF2B5EF4-FFF2-40B4-BE49-F238E27FC236}">
                <a16:creationId xmlns:a16="http://schemas.microsoft.com/office/drawing/2014/main" id="{0D60B508-CDDD-4B2B-9AF9-F65B6EA3F70A}"/>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1948179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1">
            <a:extLst>
              <a:ext uri="{FF2B5EF4-FFF2-40B4-BE49-F238E27FC236}">
                <a16:creationId xmlns:a16="http://schemas.microsoft.com/office/drawing/2014/main" id="{2DEE7219-ADD6-4899-93D7-E5C46552FE64}"/>
              </a:ext>
            </a:extLst>
          </p:cNvPr>
          <p:cNvSpPr txBox="1">
            <a:spLocks noChangeArrowheads="1"/>
          </p:cNvSpPr>
          <p:nvPr/>
        </p:nvSpPr>
        <p:spPr>
          <a:xfrm>
            <a:off x="551384" y="1268414"/>
            <a:ext cx="11377264" cy="51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endParaRPr lang="en-AU" sz="2000">
              <a:effectLst/>
              <a:ea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2404AB09-EB1D-4D00-BE72-728C4A35EDA5}"/>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3.4 Verification Tests</a:t>
            </a:r>
          </a:p>
        </p:txBody>
      </p:sp>
      <p:sp>
        <p:nvSpPr>
          <p:cNvPr id="8" name="Title 6">
            <a:extLst>
              <a:ext uri="{FF2B5EF4-FFF2-40B4-BE49-F238E27FC236}">
                <a16:creationId xmlns:a16="http://schemas.microsoft.com/office/drawing/2014/main" id="{0D60B508-CDDD-4B2B-9AF9-F65B6EA3F70A}"/>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pic>
        <p:nvPicPr>
          <p:cNvPr id="3" name="Picture 2">
            <a:extLst>
              <a:ext uri="{FF2B5EF4-FFF2-40B4-BE49-F238E27FC236}">
                <a16:creationId xmlns:a16="http://schemas.microsoft.com/office/drawing/2014/main" id="{6FA596B9-9166-4098-9FB0-F82DBB9EACBC}"/>
              </a:ext>
            </a:extLst>
          </p:cNvPr>
          <p:cNvPicPr>
            <a:picLocks noChangeAspect="1"/>
          </p:cNvPicPr>
          <p:nvPr/>
        </p:nvPicPr>
        <p:blipFill>
          <a:blip r:embed="rId2"/>
          <a:stretch>
            <a:fillRect/>
          </a:stretch>
        </p:blipFill>
        <p:spPr>
          <a:xfrm>
            <a:off x="839416" y="1484852"/>
            <a:ext cx="10372725" cy="4933950"/>
          </a:xfrm>
          <a:prstGeom prst="rect">
            <a:avLst/>
          </a:prstGeom>
        </p:spPr>
      </p:pic>
    </p:spTree>
    <p:extLst>
      <p:ext uri="{BB962C8B-B14F-4D97-AF65-F5344CB8AC3E}">
        <p14:creationId xmlns:p14="http://schemas.microsoft.com/office/powerpoint/2010/main" val="407580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009BDE-5336-4433-B623-5C89F746D63F}"/>
              </a:ext>
            </a:extLst>
          </p:cNvPr>
          <p:cNvSpPr>
            <a:spLocks noGrp="1"/>
          </p:cNvSpPr>
          <p:nvPr>
            <p:ph idx="1"/>
          </p:nvPr>
        </p:nvSpPr>
        <p:spPr>
          <a:xfrm>
            <a:off x="560303" y="1340768"/>
            <a:ext cx="10515600" cy="2880320"/>
          </a:xfrm>
        </p:spPr>
        <p:txBody>
          <a:bodyPr>
            <a:normAutofit/>
          </a:bodyPr>
          <a:lstStyle/>
          <a:p>
            <a:pPr marL="0" indent="0">
              <a:buNone/>
              <a:defRPr/>
            </a:pPr>
            <a:r>
              <a:rPr lang="en-GB" altLang="de-DE" sz="2000" b="1"/>
              <a:t>Earth Gravity</a:t>
            </a:r>
            <a:endParaRPr lang="de-DE" altLang="de-DE" sz="2000" b="1"/>
          </a:p>
          <a:p>
            <a:pPr>
              <a:defRPr/>
            </a:pPr>
            <a:r>
              <a:rPr lang="en-GB" altLang="de-DE" sz="2000"/>
              <a:t>If necessary, verify the earth gravity for the place of use</a:t>
            </a:r>
          </a:p>
          <a:p>
            <a:pPr marL="0" indent="0">
              <a:buNone/>
              <a:defRPr/>
            </a:pPr>
            <a:r>
              <a:rPr lang="en-GB" altLang="de-DE" sz="2000" b="1"/>
              <a:t>Place of installation</a:t>
            </a:r>
          </a:p>
          <a:p>
            <a:pPr>
              <a:defRPr/>
            </a:pPr>
            <a:r>
              <a:rPr lang="en-GB" altLang="de-DE" sz="2000"/>
              <a:t>Name and town of the installation</a:t>
            </a:r>
          </a:p>
          <a:p>
            <a:pPr marL="0" indent="0">
              <a:buNone/>
              <a:defRPr/>
            </a:pPr>
            <a:r>
              <a:rPr lang="en-GB" altLang="de-DE" sz="2000" b="1"/>
              <a:t>Calibration Counter</a:t>
            </a:r>
            <a:endParaRPr lang="de-DE" altLang="de-DE" sz="2000" b="1"/>
          </a:p>
          <a:p>
            <a:pPr>
              <a:defRPr/>
            </a:pPr>
            <a:r>
              <a:rPr lang="en-GB" altLang="de-DE" sz="2000"/>
              <a:t>The high resolution mode (HI_RES) shall be switched off. Then calibration counter should be recorded.</a:t>
            </a:r>
            <a:endParaRPr lang="de-DE" altLang="de-DE" sz="2000"/>
          </a:p>
        </p:txBody>
      </p:sp>
      <p:sp>
        <p:nvSpPr>
          <p:cNvPr id="6" name="Title 6">
            <a:extLst>
              <a:ext uri="{FF2B5EF4-FFF2-40B4-BE49-F238E27FC236}">
                <a16:creationId xmlns:a16="http://schemas.microsoft.com/office/drawing/2014/main" id="{8297C218-D78B-4B74-A50E-E1B8E37A85E5}"/>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2.4 Verification Tests</a:t>
            </a:r>
          </a:p>
        </p:txBody>
      </p:sp>
      <p:pic>
        <p:nvPicPr>
          <p:cNvPr id="4" name="Picture 3">
            <a:extLst>
              <a:ext uri="{FF2B5EF4-FFF2-40B4-BE49-F238E27FC236}">
                <a16:creationId xmlns:a16="http://schemas.microsoft.com/office/drawing/2014/main" id="{04814DC7-D880-4B18-9FBF-4BBB498B24E3}"/>
              </a:ext>
            </a:extLst>
          </p:cNvPr>
          <p:cNvPicPr>
            <a:picLocks noChangeAspect="1"/>
          </p:cNvPicPr>
          <p:nvPr/>
        </p:nvPicPr>
        <p:blipFill>
          <a:blip r:embed="rId2"/>
          <a:stretch>
            <a:fillRect/>
          </a:stretch>
        </p:blipFill>
        <p:spPr>
          <a:xfrm>
            <a:off x="1199456" y="4332407"/>
            <a:ext cx="9017518" cy="2026739"/>
          </a:xfrm>
          <a:prstGeom prst="rect">
            <a:avLst/>
          </a:prstGeom>
        </p:spPr>
      </p:pic>
      <p:sp>
        <p:nvSpPr>
          <p:cNvPr id="7" name="Title 6">
            <a:extLst>
              <a:ext uri="{FF2B5EF4-FFF2-40B4-BE49-F238E27FC236}">
                <a16:creationId xmlns:a16="http://schemas.microsoft.com/office/drawing/2014/main" id="{18236542-A24A-4379-9A2C-2BEA5F79B7AE}"/>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MCA Procedures and Instructions</a:t>
            </a:r>
          </a:p>
        </p:txBody>
      </p:sp>
    </p:spTree>
    <p:extLst>
      <p:ext uri="{BB962C8B-B14F-4D97-AF65-F5344CB8AC3E}">
        <p14:creationId xmlns:p14="http://schemas.microsoft.com/office/powerpoint/2010/main" val="3887985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hteck 2">
            <a:extLst>
              <a:ext uri="{FF2B5EF4-FFF2-40B4-BE49-F238E27FC236}">
                <a16:creationId xmlns:a16="http://schemas.microsoft.com/office/drawing/2014/main" id="{775AFA49-880A-481E-8F49-77DBCF0385F9}"/>
              </a:ext>
            </a:extLst>
          </p:cNvPr>
          <p:cNvSpPr>
            <a:spLocks noChangeArrowheads="1"/>
          </p:cNvSpPr>
          <p:nvPr/>
        </p:nvSpPr>
        <p:spPr bwMode="auto">
          <a:xfrm>
            <a:off x="6600056" y="1481057"/>
            <a:ext cx="25557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a:t>Trade Label RVO 2023 </a:t>
            </a:r>
          </a:p>
          <a:p>
            <a:pPr>
              <a:spcBef>
                <a:spcPct val="0"/>
              </a:spcBef>
              <a:buFontTx/>
              <a:buNone/>
            </a:pPr>
            <a:r>
              <a:rPr lang="de-DE" altLang="de-DE" sz="1800"/>
              <a:t>X00A-309-101 </a:t>
            </a:r>
            <a:r>
              <a:rPr lang="de-DE" altLang="de-DE" sz="1200"/>
              <a:t>(A11030-23)</a:t>
            </a:r>
            <a:endParaRPr lang="de-DE" altLang="de-DE" sz="1400"/>
          </a:p>
        </p:txBody>
      </p:sp>
      <p:sp>
        <p:nvSpPr>
          <p:cNvPr id="18436" name="Rechteck 4">
            <a:extLst>
              <a:ext uri="{FF2B5EF4-FFF2-40B4-BE49-F238E27FC236}">
                <a16:creationId xmlns:a16="http://schemas.microsoft.com/office/drawing/2014/main" id="{580CBB48-86D0-41CF-8CD9-1007516C78D7}"/>
              </a:ext>
            </a:extLst>
          </p:cNvPr>
          <p:cNvSpPr>
            <a:spLocks noChangeArrowheads="1"/>
          </p:cNvSpPr>
          <p:nvPr/>
        </p:nvSpPr>
        <p:spPr bwMode="auto">
          <a:xfrm>
            <a:off x="3825110" y="2445166"/>
            <a:ext cx="23920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err="1"/>
              <a:t>Certification</a:t>
            </a:r>
            <a:r>
              <a:rPr lang="de-DE" altLang="de-DE" sz="1800"/>
              <a:t> Label</a:t>
            </a:r>
          </a:p>
          <a:p>
            <a:pPr>
              <a:spcBef>
                <a:spcPct val="0"/>
              </a:spcBef>
              <a:buFontTx/>
              <a:buNone/>
            </a:pPr>
            <a:r>
              <a:rPr lang="de-DE" altLang="de-DE" sz="1800"/>
              <a:t>X00A-302-202 </a:t>
            </a:r>
            <a:r>
              <a:rPr lang="de-DE" altLang="de-DE" sz="1200"/>
              <a:t>(A11047) </a:t>
            </a:r>
            <a:endParaRPr lang="de-DE" altLang="de-DE" sz="1400"/>
          </a:p>
        </p:txBody>
      </p:sp>
      <p:sp>
        <p:nvSpPr>
          <p:cNvPr id="18437" name="Rechteck 12">
            <a:extLst>
              <a:ext uri="{FF2B5EF4-FFF2-40B4-BE49-F238E27FC236}">
                <a16:creationId xmlns:a16="http://schemas.microsoft.com/office/drawing/2014/main" id="{D5C87B5C-B605-4696-9A7C-D78A35A2DD16}"/>
              </a:ext>
            </a:extLst>
          </p:cNvPr>
          <p:cNvSpPr>
            <a:spLocks noChangeArrowheads="1"/>
          </p:cNvSpPr>
          <p:nvPr/>
        </p:nvSpPr>
        <p:spPr bwMode="auto">
          <a:xfrm>
            <a:off x="1945256" y="3524899"/>
            <a:ext cx="239822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err="1"/>
              <a:t>Certification</a:t>
            </a:r>
            <a:r>
              <a:rPr lang="de-DE" altLang="de-DE" sz="1800"/>
              <a:t> Seal</a:t>
            </a:r>
          </a:p>
          <a:p>
            <a:pPr>
              <a:spcBef>
                <a:spcPct val="0"/>
              </a:spcBef>
              <a:buNone/>
            </a:pPr>
            <a:r>
              <a:rPr lang="de-DE" altLang="de-DE" sz="1800"/>
              <a:t>X00A-305-101 </a:t>
            </a:r>
            <a:r>
              <a:rPr lang="de-DE" altLang="de-DE" sz="1200"/>
              <a:t>(A11029) </a:t>
            </a:r>
          </a:p>
          <a:p>
            <a:pPr>
              <a:spcBef>
                <a:spcPct val="0"/>
              </a:spcBef>
              <a:buFontTx/>
              <a:buNone/>
            </a:pPr>
            <a:endParaRPr lang="de-DE" altLang="de-DE" sz="1400"/>
          </a:p>
        </p:txBody>
      </p:sp>
      <p:sp>
        <p:nvSpPr>
          <p:cNvPr id="2" name="Rechteck: abgerundete Ecken 1">
            <a:extLst>
              <a:ext uri="{FF2B5EF4-FFF2-40B4-BE49-F238E27FC236}">
                <a16:creationId xmlns:a16="http://schemas.microsoft.com/office/drawing/2014/main" id="{A9EB2B43-59A2-42CE-AE98-770F72A95FB3}"/>
              </a:ext>
            </a:extLst>
          </p:cNvPr>
          <p:cNvSpPr/>
          <p:nvPr/>
        </p:nvSpPr>
        <p:spPr bwMode="auto">
          <a:xfrm>
            <a:off x="625475" y="4437112"/>
            <a:ext cx="5470525" cy="504825"/>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de-DE"/>
          </a:p>
        </p:txBody>
      </p:sp>
      <p:sp>
        <p:nvSpPr>
          <p:cNvPr id="18439" name="Rechteck 14">
            <a:extLst>
              <a:ext uri="{FF2B5EF4-FFF2-40B4-BE49-F238E27FC236}">
                <a16:creationId xmlns:a16="http://schemas.microsoft.com/office/drawing/2014/main" id="{20F75418-BB0D-47C0-86BB-AC7389BA71BD}"/>
              </a:ext>
            </a:extLst>
          </p:cNvPr>
          <p:cNvSpPr>
            <a:spLocks noChangeArrowheads="1"/>
          </p:cNvSpPr>
          <p:nvPr/>
        </p:nvSpPr>
        <p:spPr bwMode="auto">
          <a:xfrm>
            <a:off x="6238694" y="4293096"/>
            <a:ext cx="23549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a:t>Transparent </a:t>
            </a:r>
            <a:r>
              <a:rPr lang="de-DE" altLang="de-DE" sz="1800" err="1"/>
              <a:t>Foil</a:t>
            </a:r>
            <a:r>
              <a:rPr lang="de-DE" altLang="de-DE" sz="1800"/>
              <a:t> </a:t>
            </a:r>
          </a:p>
          <a:p>
            <a:pPr>
              <a:spcBef>
                <a:spcPct val="0"/>
              </a:spcBef>
              <a:buFontTx/>
              <a:buNone/>
            </a:pPr>
            <a:r>
              <a:rPr lang="de-DE" altLang="de-DE" sz="1800"/>
              <a:t>X00A-306-100 </a:t>
            </a:r>
            <a:r>
              <a:rPr lang="de-DE" altLang="de-DE" sz="1200"/>
              <a:t>(A11037)</a:t>
            </a:r>
          </a:p>
          <a:p>
            <a:pPr>
              <a:spcBef>
                <a:spcPct val="0"/>
              </a:spcBef>
              <a:buFontTx/>
              <a:buNone/>
            </a:pPr>
            <a:endParaRPr lang="de-DE" altLang="de-DE" sz="1400"/>
          </a:p>
        </p:txBody>
      </p:sp>
      <p:sp>
        <p:nvSpPr>
          <p:cNvPr id="5" name="Textfeld 4">
            <a:extLst>
              <a:ext uri="{FF2B5EF4-FFF2-40B4-BE49-F238E27FC236}">
                <a16:creationId xmlns:a16="http://schemas.microsoft.com/office/drawing/2014/main" id="{808A24BA-3C1F-402A-BD5C-9142E2DF21CF}"/>
              </a:ext>
            </a:extLst>
          </p:cNvPr>
          <p:cNvSpPr txBox="1"/>
          <p:nvPr/>
        </p:nvSpPr>
        <p:spPr>
          <a:xfrm>
            <a:off x="479376" y="5192032"/>
            <a:ext cx="6912768" cy="1477328"/>
          </a:xfrm>
          <a:prstGeom prst="rect">
            <a:avLst/>
          </a:prstGeom>
          <a:noFill/>
        </p:spPr>
        <p:txBody>
          <a:bodyPr wrap="square">
            <a:spAutoFit/>
          </a:bodyPr>
          <a:lstStyle/>
          <a:p>
            <a:pPr>
              <a:defRPr/>
            </a:pPr>
            <a:r>
              <a:rPr lang="de-DE"/>
              <a:t>Use this Stockcode </a:t>
            </a:r>
            <a:r>
              <a:rPr lang="de-DE" b="1"/>
              <a:t>LABEL-23-KIT</a:t>
            </a:r>
            <a:r>
              <a:rPr lang="de-DE"/>
              <a:t> </a:t>
            </a:r>
            <a:r>
              <a:rPr lang="en-GB"/>
              <a:t>for set of labels for 10 Scale</a:t>
            </a:r>
            <a:r>
              <a:rPr lang="de-DE"/>
              <a:t>.</a:t>
            </a:r>
          </a:p>
          <a:p>
            <a:pPr marL="742950" lvl="1" indent="-285750">
              <a:buFont typeface="Arial" panose="020B0604020202020204" pitchFamily="34" charset="0"/>
              <a:buChar char="•"/>
            </a:pPr>
            <a:r>
              <a:rPr lang="de-DE" altLang="de-DE"/>
              <a:t>50 x Certification Seals</a:t>
            </a:r>
          </a:p>
          <a:p>
            <a:pPr marL="742950" lvl="1" indent="-285750">
              <a:buFont typeface="Arial" panose="020B0604020202020204" pitchFamily="34" charset="0"/>
              <a:buChar char="•"/>
            </a:pPr>
            <a:r>
              <a:rPr lang="de-DE"/>
              <a:t>10 x </a:t>
            </a:r>
            <a:r>
              <a:rPr lang="de-DE" altLang="de-DE"/>
              <a:t>Trade Labels RVO 2023 </a:t>
            </a:r>
          </a:p>
          <a:p>
            <a:pPr marL="742950" lvl="1" indent="-285750">
              <a:buFont typeface="Arial" panose="020B0604020202020204" pitchFamily="34" charset="0"/>
              <a:buChar char="•"/>
            </a:pPr>
            <a:r>
              <a:rPr lang="de-DE" altLang="de-DE"/>
              <a:t>10 x Certification Labels</a:t>
            </a:r>
          </a:p>
          <a:p>
            <a:pPr marL="742950" lvl="1" indent="-285750">
              <a:buFont typeface="Arial" panose="020B0604020202020204" pitchFamily="34" charset="0"/>
              <a:buChar char="•"/>
            </a:pPr>
            <a:r>
              <a:rPr lang="de-DE" altLang="de-DE"/>
              <a:t>20 x Transparent Foils </a:t>
            </a:r>
          </a:p>
        </p:txBody>
      </p:sp>
      <p:pic>
        <p:nvPicPr>
          <p:cNvPr id="6" name="Picture 5">
            <a:extLst>
              <a:ext uri="{FF2B5EF4-FFF2-40B4-BE49-F238E27FC236}">
                <a16:creationId xmlns:a16="http://schemas.microsoft.com/office/drawing/2014/main" id="{F6BBEDFD-937A-4539-92A9-6CA207A202F1}"/>
              </a:ext>
            </a:extLst>
          </p:cNvPr>
          <p:cNvPicPr>
            <a:picLocks noChangeAspect="1"/>
          </p:cNvPicPr>
          <p:nvPr/>
        </p:nvPicPr>
        <p:blipFill>
          <a:blip r:embed="rId2"/>
          <a:stretch>
            <a:fillRect/>
          </a:stretch>
        </p:blipFill>
        <p:spPr>
          <a:xfrm>
            <a:off x="617598" y="3356992"/>
            <a:ext cx="1266281" cy="947703"/>
          </a:xfrm>
          <a:prstGeom prst="rect">
            <a:avLst/>
          </a:prstGeom>
        </p:spPr>
      </p:pic>
      <p:sp>
        <p:nvSpPr>
          <p:cNvPr id="14" name="Title 6">
            <a:extLst>
              <a:ext uri="{FF2B5EF4-FFF2-40B4-BE49-F238E27FC236}">
                <a16:creationId xmlns:a16="http://schemas.microsoft.com/office/drawing/2014/main" id="{24A30809-5B77-43A1-949E-0D9D0ACEF02F}"/>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Manufacture Conformity Assessment</a:t>
            </a:r>
          </a:p>
        </p:txBody>
      </p:sp>
      <p:sp>
        <p:nvSpPr>
          <p:cNvPr id="15" name="Title 6">
            <a:extLst>
              <a:ext uri="{FF2B5EF4-FFF2-40B4-BE49-F238E27FC236}">
                <a16:creationId xmlns:a16="http://schemas.microsoft.com/office/drawing/2014/main" id="{3308CEA8-3614-4CDA-89E1-ECFC77CA121A}"/>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2.5 Seals and Labels</a:t>
            </a:r>
          </a:p>
        </p:txBody>
      </p:sp>
      <p:pic>
        <p:nvPicPr>
          <p:cNvPr id="8" name="Picture 7">
            <a:extLst>
              <a:ext uri="{FF2B5EF4-FFF2-40B4-BE49-F238E27FC236}">
                <a16:creationId xmlns:a16="http://schemas.microsoft.com/office/drawing/2014/main" id="{270C4FE9-E230-385D-5AFB-E3D36D1125E4}"/>
              </a:ext>
            </a:extLst>
          </p:cNvPr>
          <p:cNvPicPr>
            <a:picLocks noChangeAspect="1"/>
          </p:cNvPicPr>
          <p:nvPr/>
        </p:nvPicPr>
        <p:blipFill>
          <a:blip r:embed="rId3"/>
          <a:stretch>
            <a:fillRect/>
          </a:stretch>
        </p:blipFill>
        <p:spPr>
          <a:xfrm>
            <a:off x="617598" y="1285674"/>
            <a:ext cx="5538528" cy="960601"/>
          </a:xfrm>
          <a:prstGeom prst="rect">
            <a:avLst/>
          </a:prstGeom>
        </p:spPr>
      </p:pic>
      <p:pic>
        <p:nvPicPr>
          <p:cNvPr id="10" name="Picture 9">
            <a:extLst>
              <a:ext uri="{FF2B5EF4-FFF2-40B4-BE49-F238E27FC236}">
                <a16:creationId xmlns:a16="http://schemas.microsoft.com/office/drawing/2014/main" id="{484F8755-EBA2-2759-6877-D65E4C6C3BFD}"/>
              </a:ext>
            </a:extLst>
          </p:cNvPr>
          <p:cNvPicPr>
            <a:picLocks noChangeAspect="1"/>
          </p:cNvPicPr>
          <p:nvPr/>
        </p:nvPicPr>
        <p:blipFill>
          <a:blip r:embed="rId4"/>
          <a:stretch>
            <a:fillRect/>
          </a:stretch>
        </p:blipFill>
        <p:spPr>
          <a:xfrm>
            <a:off x="617599" y="2357840"/>
            <a:ext cx="3174146" cy="78929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51B2A555-80AB-4EDF-90EB-4D8EFA47AE8E}"/>
              </a:ext>
            </a:extLst>
          </p:cNvPr>
          <p:cNvSpPr/>
          <p:nvPr/>
        </p:nvSpPr>
        <p:spPr bwMode="auto">
          <a:xfrm>
            <a:off x="3071738" y="3568427"/>
            <a:ext cx="5472113" cy="504825"/>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de-DE"/>
          </a:p>
        </p:txBody>
      </p:sp>
      <p:sp>
        <p:nvSpPr>
          <p:cNvPr id="3" name="Rechteck: abgerundete Ecken 2">
            <a:extLst>
              <a:ext uri="{FF2B5EF4-FFF2-40B4-BE49-F238E27FC236}">
                <a16:creationId xmlns:a16="http://schemas.microsoft.com/office/drawing/2014/main" id="{8511D2FF-618C-410D-BC97-7370203FB783}"/>
              </a:ext>
            </a:extLst>
          </p:cNvPr>
          <p:cNvSpPr/>
          <p:nvPr/>
        </p:nvSpPr>
        <p:spPr bwMode="auto">
          <a:xfrm>
            <a:off x="1342083" y="4641577"/>
            <a:ext cx="4663440" cy="58737"/>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de-DE"/>
          </a:p>
        </p:txBody>
      </p:sp>
      <p:sp>
        <p:nvSpPr>
          <p:cNvPr id="19461" name="Rechteck: abgerundete Ecken 3">
            <a:extLst>
              <a:ext uri="{FF2B5EF4-FFF2-40B4-BE49-F238E27FC236}">
                <a16:creationId xmlns:a16="http://schemas.microsoft.com/office/drawing/2014/main" id="{2144AF1F-0BB1-48AB-BC10-60EFA283BCA0}"/>
              </a:ext>
            </a:extLst>
          </p:cNvPr>
          <p:cNvSpPr>
            <a:spLocks noChangeArrowheads="1"/>
          </p:cNvSpPr>
          <p:nvPr/>
        </p:nvSpPr>
        <p:spPr bwMode="auto">
          <a:xfrm>
            <a:off x="10422010" y="4520875"/>
            <a:ext cx="1233488" cy="73025"/>
          </a:xfrm>
          <a:prstGeom prst="roundRect">
            <a:avLst>
              <a:gd name="adj" fmla="val 16667"/>
            </a:avLst>
          </a:prstGeom>
          <a:solidFill>
            <a:srgbClr val="FF99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de-DE" altLang="de-DE" sz="1800"/>
          </a:p>
        </p:txBody>
      </p:sp>
      <p:sp>
        <p:nvSpPr>
          <p:cNvPr id="16" name="Rechteck: abgerundete Ecken 15">
            <a:extLst>
              <a:ext uri="{FF2B5EF4-FFF2-40B4-BE49-F238E27FC236}">
                <a16:creationId xmlns:a16="http://schemas.microsoft.com/office/drawing/2014/main" id="{B3582647-3B4C-4C6F-B36A-EB9148F30CB4}"/>
              </a:ext>
            </a:extLst>
          </p:cNvPr>
          <p:cNvSpPr/>
          <p:nvPr/>
        </p:nvSpPr>
        <p:spPr bwMode="auto">
          <a:xfrm>
            <a:off x="1486099" y="4797152"/>
            <a:ext cx="4389120" cy="46037"/>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de-DE"/>
          </a:p>
        </p:txBody>
      </p:sp>
      <p:sp>
        <p:nvSpPr>
          <p:cNvPr id="17" name="Rechteck: abgerundete Ecken 16">
            <a:extLst>
              <a:ext uri="{FF2B5EF4-FFF2-40B4-BE49-F238E27FC236}">
                <a16:creationId xmlns:a16="http://schemas.microsoft.com/office/drawing/2014/main" id="{15E43380-0107-42BA-B747-8ADF9D623B1E}"/>
              </a:ext>
            </a:extLst>
          </p:cNvPr>
          <p:cNvSpPr/>
          <p:nvPr/>
        </p:nvSpPr>
        <p:spPr bwMode="auto">
          <a:xfrm>
            <a:off x="7756938" y="4762277"/>
            <a:ext cx="1893887" cy="58737"/>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de-DE"/>
          </a:p>
        </p:txBody>
      </p:sp>
      <p:sp>
        <p:nvSpPr>
          <p:cNvPr id="19464" name="Rechteck: abgerundete Ecken 17">
            <a:extLst>
              <a:ext uri="{FF2B5EF4-FFF2-40B4-BE49-F238E27FC236}">
                <a16:creationId xmlns:a16="http://schemas.microsoft.com/office/drawing/2014/main" id="{8FF9667C-F358-4E7B-A4AD-8AA463B15109}"/>
              </a:ext>
            </a:extLst>
          </p:cNvPr>
          <p:cNvSpPr>
            <a:spLocks noChangeArrowheads="1"/>
          </p:cNvSpPr>
          <p:nvPr/>
        </p:nvSpPr>
        <p:spPr bwMode="auto">
          <a:xfrm>
            <a:off x="663365" y="4466951"/>
            <a:ext cx="1233487" cy="71437"/>
          </a:xfrm>
          <a:prstGeom prst="roundRect">
            <a:avLst>
              <a:gd name="adj" fmla="val 16667"/>
            </a:avLst>
          </a:prstGeom>
          <a:solidFill>
            <a:srgbClr val="FF99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de-DE" altLang="de-DE" sz="1800"/>
          </a:p>
        </p:txBody>
      </p:sp>
      <p:cxnSp>
        <p:nvCxnSpPr>
          <p:cNvPr id="19465" name="Gerade Verbindung mit Pfeil 5">
            <a:extLst>
              <a:ext uri="{FF2B5EF4-FFF2-40B4-BE49-F238E27FC236}">
                <a16:creationId xmlns:a16="http://schemas.microsoft.com/office/drawing/2014/main" id="{C7EA2D51-F737-4F4C-9DC9-9027D66F07CA}"/>
              </a:ext>
            </a:extLst>
          </p:cNvPr>
          <p:cNvCxnSpPr>
            <a:cxnSpLocks noChangeShapeType="1"/>
            <a:endCxn id="19464" idx="0"/>
          </p:cNvCxnSpPr>
          <p:nvPr/>
        </p:nvCxnSpPr>
        <p:spPr bwMode="auto">
          <a:xfrm>
            <a:off x="1279314" y="3830362"/>
            <a:ext cx="0" cy="63658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6" name="Gerade Verbindung mit Pfeil 8">
            <a:extLst>
              <a:ext uri="{FF2B5EF4-FFF2-40B4-BE49-F238E27FC236}">
                <a16:creationId xmlns:a16="http://schemas.microsoft.com/office/drawing/2014/main" id="{0708E691-74E7-465A-9C63-176294F8203D}"/>
              </a:ext>
            </a:extLst>
          </p:cNvPr>
          <p:cNvCxnSpPr>
            <a:cxnSpLocks noChangeShapeType="1"/>
            <a:endCxn id="19461" idx="0"/>
          </p:cNvCxnSpPr>
          <p:nvPr/>
        </p:nvCxnSpPr>
        <p:spPr bwMode="auto">
          <a:xfrm>
            <a:off x="11037960" y="3912862"/>
            <a:ext cx="0" cy="60801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7" name="Gerade Verbindung mit Pfeil 21">
            <a:extLst>
              <a:ext uri="{FF2B5EF4-FFF2-40B4-BE49-F238E27FC236}">
                <a16:creationId xmlns:a16="http://schemas.microsoft.com/office/drawing/2014/main" id="{479F38D4-8346-4CC1-AC18-51950BA34644}"/>
              </a:ext>
            </a:extLst>
          </p:cNvPr>
          <p:cNvCxnSpPr>
            <a:cxnSpLocks noChangeShapeType="1"/>
          </p:cNvCxnSpPr>
          <p:nvPr/>
        </p:nvCxnSpPr>
        <p:spPr bwMode="auto">
          <a:xfrm>
            <a:off x="3673803" y="4077072"/>
            <a:ext cx="0" cy="54864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8" name="Gerade Verbindung mit Pfeil 25">
            <a:extLst>
              <a:ext uri="{FF2B5EF4-FFF2-40B4-BE49-F238E27FC236}">
                <a16:creationId xmlns:a16="http://schemas.microsoft.com/office/drawing/2014/main" id="{BCC943DB-BC1B-44B5-8DC6-7DE5A194ADA0}"/>
              </a:ext>
            </a:extLst>
          </p:cNvPr>
          <p:cNvCxnSpPr>
            <a:cxnSpLocks noChangeShapeType="1"/>
            <a:endCxn id="16" idx="2"/>
          </p:cNvCxnSpPr>
          <p:nvPr/>
        </p:nvCxnSpPr>
        <p:spPr bwMode="auto">
          <a:xfrm flipV="1">
            <a:off x="3680659" y="4843189"/>
            <a:ext cx="0" cy="679241"/>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9" name="Gerade Verbindung mit Pfeil 28">
            <a:extLst>
              <a:ext uri="{FF2B5EF4-FFF2-40B4-BE49-F238E27FC236}">
                <a16:creationId xmlns:a16="http://schemas.microsoft.com/office/drawing/2014/main" id="{F0505CC0-4E4A-4739-841D-E0774080935B}"/>
              </a:ext>
            </a:extLst>
          </p:cNvPr>
          <p:cNvCxnSpPr>
            <a:cxnSpLocks noChangeShapeType="1"/>
            <a:endCxn id="17" idx="2"/>
          </p:cNvCxnSpPr>
          <p:nvPr/>
        </p:nvCxnSpPr>
        <p:spPr bwMode="auto">
          <a:xfrm flipH="1" flipV="1">
            <a:off x="8704674" y="4821014"/>
            <a:ext cx="0" cy="71596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0" name="Textfeld 13311">
            <a:extLst>
              <a:ext uri="{FF2B5EF4-FFF2-40B4-BE49-F238E27FC236}">
                <a16:creationId xmlns:a16="http://schemas.microsoft.com/office/drawing/2014/main" id="{F336861E-6BC0-4D32-AD38-9221F56CA15E}"/>
              </a:ext>
            </a:extLst>
          </p:cNvPr>
          <p:cNvSpPr txBox="1">
            <a:spLocks noChangeArrowheads="1"/>
          </p:cNvSpPr>
          <p:nvPr/>
        </p:nvSpPr>
        <p:spPr bwMode="auto">
          <a:xfrm>
            <a:off x="568325" y="1204992"/>
            <a:ext cx="441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a:t>How to put label and seal on the indicator</a:t>
            </a:r>
          </a:p>
        </p:txBody>
      </p:sp>
      <p:pic>
        <p:nvPicPr>
          <p:cNvPr id="7" name="Picture 6">
            <a:extLst>
              <a:ext uri="{FF2B5EF4-FFF2-40B4-BE49-F238E27FC236}">
                <a16:creationId xmlns:a16="http://schemas.microsoft.com/office/drawing/2014/main" id="{E4876722-AFA4-4E79-8197-E1035365FB27}"/>
              </a:ext>
            </a:extLst>
          </p:cNvPr>
          <p:cNvPicPr>
            <a:picLocks noChangeAspect="1"/>
          </p:cNvPicPr>
          <p:nvPr/>
        </p:nvPicPr>
        <p:blipFill>
          <a:blip r:embed="rId2"/>
          <a:stretch>
            <a:fillRect/>
          </a:stretch>
        </p:blipFill>
        <p:spPr>
          <a:xfrm>
            <a:off x="800993" y="3071746"/>
            <a:ext cx="956641" cy="715964"/>
          </a:xfrm>
          <a:prstGeom prst="rect">
            <a:avLst/>
          </a:prstGeom>
        </p:spPr>
      </p:pic>
      <p:pic>
        <p:nvPicPr>
          <p:cNvPr id="26" name="Picture 25">
            <a:extLst>
              <a:ext uri="{FF2B5EF4-FFF2-40B4-BE49-F238E27FC236}">
                <a16:creationId xmlns:a16="http://schemas.microsoft.com/office/drawing/2014/main" id="{9EEAD8B6-3C87-4026-9952-D27CA5609413}"/>
              </a:ext>
            </a:extLst>
          </p:cNvPr>
          <p:cNvPicPr>
            <a:picLocks noChangeAspect="1"/>
          </p:cNvPicPr>
          <p:nvPr/>
        </p:nvPicPr>
        <p:blipFill>
          <a:blip r:embed="rId2"/>
          <a:stretch>
            <a:fillRect/>
          </a:stretch>
        </p:blipFill>
        <p:spPr>
          <a:xfrm>
            <a:off x="10559639" y="3210445"/>
            <a:ext cx="956641" cy="715964"/>
          </a:xfrm>
          <a:prstGeom prst="rect">
            <a:avLst/>
          </a:prstGeom>
        </p:spPr>
      </p:pic>
      <p:sp>
        <p:nvSpPr>
          <p:cNvPr id="27" name="Title 6">
            <a:extLst>
              <a:ext uri="{FF2B5EF4-FFF2-40B4-BE49-F238E27FC236}">
                <a16:creationId xmlns:a16="http://schemas.microsoft.com/office/drawing/2014/main" id="{FAF69F80-40FD-407B-86DD-66BC5D5E16D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2.5 Seals and Labels</a:t>
            </a:r>
          </a:p>
        </p:txBody>
      </p:sp>
      <p:sp>
        <p:nvSpPr>
          <p:cNvPr id="28" name="Title 6">
            <a:extLst>
              <a:ext uri="{FF2B5EF4-FFF2-40B4-BE49-F238E27FC236}">
                <a16:creationId xmlns:a16="http://schemas.microsoft.com/office/drawing/2014/main" id="{DE705DDB-1D15-42AF-B93D-00E89AF4896E}"/>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Manufacture Conformity Assessment</a:t>
            </a:r>
          </a:p>
        </p:txBody>
      </p:sp>
      <p:sp>
        <p:nvSpPr>
          <p:cNvPr id="30" name="TextBox 29">
            <a:extLst>
              <a:ext uri="{FF2B5EF4-FFF2-40B4-BE49-F238E27FC236}">
                <a16:creationId xmlns:a16="http://schemas.microsoft.com/office/drawing/2014/main" id="{E44423BE-824F-4E0F-8F14-D41C7C01279A}"/>
              </a:ext>
            </a:extLst>
          </p:cNvPr>
          <p:cNvSpPr txBox="1"/>
          <p:nvPr/>
        </p:nvSpPr>
        <p:spPr>
          <a:xfrm>
            <a:off x="1487488" y="1676480"/>
            <a:ext cx="9551266" cy="1200329"/>
          </a:xfrm>
          <a:prstGeom prst="rect">
            <a:avLst/>
          </a:prstGeom>
          <a:noFill/>
        </p:spPr>
        <p:txBody>
          <a:bodyPr wrap="square">
            <a:spAutoFit/>
          </a:bodyPr>
          <a:lstStyle/>
          <a:p>
            <a:pPr marL="285750" indent="-285750">
              <a:buFont typeface="Arial" panose="020B0604020202020204" pitchFamily="34" charset="0"/>
              <a:buChar char="•"/>
            </a:pPr>
            <a:r>
              <a:rPr lang="en-US" altLang="de-DE" sz="1800"/>
              <a:t>Affix the verification labels. Ensure they are filled out correctly.</a:t>
            </a:r>
          </a:p>
          <a:p>
            <a:pPr marL="285750" indent="-285750">
              <a:buFont typeface="Arial" panose="020B0604020202020204" pitchFamily="34" charset="0"/>
              <a:buChar char="•"/>
            </a:pPr>
            <a:r>
              <a:rPr lang="en-US" altLang="de-DE"/>
              <a:t>Use a UV rated permanent pen.</a:t>
            </a:r>
            <a:endParaRPr lang="en-US" altLang="de-DE" sz="1800"/>
          </a:p>
          <a:p>
            <a:pPr marL="285750" indent="-285750">
              <a:buFont typeface="Arial" panose="020B0604020202020204" pitchFamily="34" charset="0"/>
              <a:buChar char="•"/>
            </a:pPr>
            <a:r>
              <a:rPr lang="en-US" altLang="de-DE" sz="1800"/>
              <a:t>Stick the transparent foil over the verification labels for protection.</a:t>
            </a:r>
            <a:endParaRPr lang="en-US" altLang="de-DE"/>
          </a:p>
          <a:p>
            <a:pPr marL="285750" indent="-285750">
              <a:buFont typeface="Arial" panose="020B0604020202020204" pitchFamily="34" charset="0"/>
              <a:buChar char="•"/>
            </a:pPr>
            <a:r>
              <a:rPr lang="en-US" altLang="de-DE" sz="1800"/>
              <a:t>Seal all the affixed labels.</a:t>
            </a:r>
            <a:endParaRPr lang="en-AU"/>
          </a:p>
        </p:txBody>
      </p:sp>
      <p:sp>
        <p:nvSpPr>
          <p:cNvPr id="32" name="Rechteck: abgerundete Ecken 2">
            <a:extLst>
              <a:ext uri="{FF2B5EF4-FFF2-40B4-BE49-F238E27FC236}">
                <a16:creationId xmlns:a16="http://schemas.microsoft.com/office/drawing/2014/main" id="{E4F0B00A-1DD7-4586-AF90-90DC9876DC40}"/>
              </a:ext>
            </a:extLst>
          </p:cNvPr>
          <p:cNvSpPr/>
          <p:nvPr/>
        </p:nvSpPr>
        <p:spPr bwMode="auto">
          <a:xfrm>
            <a:off x="6375314" y="4630464"/>
            <a:ext cx="4663440" cy="58737"/>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de-DE"/>
          </a:p>
        </p:txBody>
      </p:sp>
      <p:cxnSp>
        <p:nvCxnSpPr>
          <p:cNvPr id="36" name="Gerade Verbindung mit Pfeil 21">
            <a:extLst>
              <a:ext uri="{FF2B5EF4-FFF2-40B4-BE49-F238E27FC236}">
                <a16:creationId xmlns:a16="http://schemas.microsoft.com/office/drawing/2014/main" id="{EF466C26-6914-4D65-869D-51CDB7A1588E}"/>
              </a:ext>
            </a:extLst>
          </p:cNvPr>
          <p:cNvCxnSpPr>
            <a:cxnSpLocks noChangeShapeType="1"/>
          </p:cNvCxnSpPr>
          <p:nvPr/>
        </p:nvCxnSpPr>
        <p:spPr bwMode="auto">
          <a:xfrm>
            <a:off x="7896200" y="4077072"/>
            <a:ext cx="0" cy="54864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a:extLst>
              <a:ext uri="{FF2B5EF4-FFF2-40B4-BE49-F238E27FC236}">
                <a16:creationId xmlns:a16="http://schemas.microsoft.com/office/drawing/2014/main" id="{AC28D8A7-4741-9D10-FC62-D3C8650BF0F5}"/>
              </a:ext>
            </a:extLst>
          </p:cNvPr>
          <p:cNvPicPr>
            <a:picLocks noChangeAspect="1"/>
          </p:cNvPicPr>
          <p:nvPr/>
        </p:nvPicPr>
        <p:blipFill>
          <a:blip r:embed="rId3"/>
          <a:stretch>
            <a:fillRect/>
          </a:stretch>
        </p:blipFill>
        <p:spPr>
          <a:xfrm>
            <a:off x="1199456" y="5517704"/>
            <a:ext cx="5538528" cy="960601"/>
          </a:xfrm>
          <a:prstGeom prst="rect">
            <a:avLst/>
          </a:prstGeom>
        </p:spPr>
      </p:pic>
      <p:pic>
        <p:nvPicPr>
          <p:cNvPr id="5" name="Picture 4">
            <a:extLst>
              <a:ext uri="{FF2B5EF4-FFF2-40B4-BE49-F238E27FC236}">
                <a16:creationId xmlns:a16="http://schemas.microsoft.com/office/drawing/2014/main" id="{26E4243C-7FF6-323A-3421-2D03F3A2A14C}"/>
              </a:ext>
            </a:extLst>
          </p:cNvPr>
          <p:cNvPicPr>
            <a:picLocks noChangeAspect="1"/>
          </p:cNvPicPr>
          <p:nvPr/>
        </p:nvPicPr>
        <p:blipFill>
          <a:blip r:embed="rId4"/>
          <a:stretch>
            <a:fillRect/>
          </a:stretch>
        </p:blipFill>
        <p:spPr>
          <a:xfrm>
            <a:off x="7385493" y="5595714"/>
            <a:ext cx="3174146" cy="789293"/>
          </a:xfrm>
          <a:prstGeom prst="rect">
            <a:avLst/>
          </a:prstGeom>
        </p:spPr>
      </p:pic>
    </p:spTree>
    <p:extLst>
      <p:ext uri="{BB962C8B-B14F-4D97-AF65-F5344CB8AC3E}">
        <p14:creationId xmlns:p14="http://schemas.microsoft.com/office/powerpoint/2010/main" val="1883388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0" name="Textfeld 13311">
            <a:extLst>
              <a:ext uri="{FF2B5EF4-FFF2-40B4-BE49-F238E27FC236}">
                <a16:creationId xmlns:a16="http://schemas.microsoft.com/office/drawing/2014/main" id="{F336861E-6BC0-4D32-AD38-9221F56CA15E}"/>
              </a:ext>
            </a:extLst>
          </p:cNvPr>
          <p:cNvSpPr txBox="1">
            <a:spLocks noChangeArrowheads="1"/>
          </p:cNvSpPr>
          <p:nvPr/>
        </p:nvSpPr>
        <p:spPr bwMode="auto">
          <a:xfrm>
            <a:off x="568325" y="1204992"/>
            <a:ext cx="2903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a:t>Sealing the R320 Indicator</a:t>
            </a:r>
          </a:p>
        </p:txBody>
      </p:sp>
      <p:sp>
        <p:nvSpPr>
          <p:cNvPr id="27" name="Title 6">
            <a:extLst>
              <a:ext uri="{FF2B5EF4-FFF2-40B4-BE49-F238E27FC236}">
                <a16:creationId xmlns:a16="http://schemas.microsoft.com/office/drawing/2014/main" id="{FAF69F80-40FD-407B-86DD-66BC5D5E16D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2.5 Seals and Labels</a:t>
            </a:r>
          </a:p>
        </p:txBody>
      </p:sp>
      <p:sp>
        <p:nvSpPr>
          <p:cNvPr id="28" name="Title 6">
            <a:extLst>
              <a:ext uri="{FF2B5EF4-FFF2-40B4-BE49-F238E27FC236}">
                <a16:creationId xmlns:a16="http://schemas.microsoft.com/office/drawing/2014/main" id="{DE705DDB-1D15-42AF-B93D-00E89AF4896E}"/>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Manufacture Conformity Assessment</a:t>
            </a:r>
          </a:p>
        </p:txBody>
      </p:sp>
      <p:pic>
        <p:nvPicPr>
          <p:cNvPr id="4" name="Picture 3">
            <a:extLst>
              <a:ext uri="{FF2B5EF4-FFF2-40B4-BE49-F238E27FC236}">
                <a16:creationId xmlns:a16="http://schemas.microsoft.com/office/drawing/2014/main" id="{A4D66833-5521-4A18-87BA-EDCA82C27E95}"/>
              </a:ext>
            </a:extLst>
          </p:cNvPr>
          <p:cNvPicPr>
            <a:picLocks noChangeAspect="1"/>
          </p:cNvPicPr>
          <p:nvPr/>
        </p:nvPicPr>
        <p:blipFill>
          <a:blip r:embed="rId2"/>
          <a:stretch>
            <a:fillRect/>
          </a:stretch>
        </p:blipFill>
        <p:spPr>
          <a:xfrm>
            <a:off x="861001" y="2132856"/>
            <a:ext cx="3168352" cy="1488685"/>
          </a:xfrm>
          <a:prstGeom prst="rect">
            <a:avLst/>
          </a:prstGeom>
        </p:spPr>
      </p:pic>
      <p:cxnSp>
        <p:nvCxnSpPr>
          <p:cNvPr id="6" name="Straight Arrow Connector 5">
            <a:extLst>
              <a:ext uri="{FF2B5EF4-FFF2-40B4-BE49-F238E27FC236}">
                <a16:creationId xmlns:a16="http://schemas.microsoft.com/office/drawing/2014/main" id="{D4618D29-4C6A-40BD-A1DC-3EBBDBCE5215}"/>
              </a:ext>
            </a:extLst>
          </p:cNvPr>
          <p:cNvCxnSpPr>
            <a:cxnSpLocks/>
          </p:cNvCxnSpPr>
          <p:nvPr/>
        </p:nvCxnSpPr>
        <p:spPr>
          <a:xfrm flipH="1">
            <a:off x="2711624" y="1637042"/>
            <a:ext cx="1152128" cy="50405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31" name="Textfeld 13311">
            <a:extLst>
              <a:ext uri="{FF2B5EF4-FFF2-40B4-BE49-F238E27FC236}">
                <a16:creationId xmlns:a16="http://schemas.microsoft.com/office/drawing/2014/main" id="{ADDD133A-2106-4593-A37D-7CA354FC807A}"/>
              </a:ext>
            </a:extLst>
          </p:cNvPr>
          <p:cNvSpPr txBox="1">
            <a:spLocks noChangeArrowheads="1"/>
          </p:cNvSpPr>
          <p:nvPr/>
        </p:nvSpPr>
        <p:spPr bwMode="auto">
          <a:xfrm>
            <a:off x="3863752" y="1330370"/>
            <a:ext cx="20162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Aflix Trade lable and certification Lable with void labels</a:t>
            </a:r>
          </a:p>
        </p:txBody>
      </p:sp>
      <p:sp>
        <p:nvSpPr>
          <p:cNvPr id="33" name="Textfeld 13311">
            <a:extLst>
              <a:ext uri="{FF2B5EF4-FFF2-40B4-BE49-F238E27FC236}">
                <a16:creationId xmlns:a16="http://schemas.microsoft.com/office/drawing/2014/main" id="{332BFED3-6052-4EEE-BEA6-80250D8166F3}"/>
              </a:ext>
            </a:extLst>
          </p:cNvPr>
          <p:cNvSpPr txBox="1">
            <a:spLocks noChangeArrowheads="1"/>
          </p:cNvSpPr>
          <p:nvPr/>
        </p:nvSpPr>
        <p:spPr bwMode="auto">
          <a:xfrm>
            <a:off x="693574" y="4282810"/>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Option 1</a:t>
            </a:r>
          </a:p>
        </p:txBody>
      </p:sp>
      <p:pic>
        <p:nvPicPr>
          <p:cNvPr id="10" name="Picture 9">
            <a:extLst>
              <a:ext uri="{FF2B5EF4-FFF2-40B4-BE49-F238E27FC236}">
                <a16:creationId xmlns:a16="http://schemas.microsoft.com/office/drawing/2014/main" id="{B30DF4A1-83A1-4765-99E5-FCDCFACFB044}"/>
              </a:ext>
            </a:extLst>
          </p:cNvPr>
          <p:cNvPicPr>
            <a:picLocks noChangeAspect="1"/>
          </p:cNvPicPr>
          <p:nvPr/>
        </p:nvPicPr>
        <p:blipFill>
          <a:blip r:embed="rId3"/>
          <a:stretch>
            <a:fillRect/>
          </a:stretch>
        </p:blipFill>
        <p:spPr>
          <a:xfrm>
            <a:off x="1536209" y="4653136"/>
            <a:ext cx="3429479" cy="1648055"/>
          </a:xfrm>
          <a:prstGeom prst="rect">
            <a:avLst/>
          </a:prstGeom>
        </p:spPr>
      </p:pic>
      <p:sp>
        <p:nvSpPr>
          <p:cNvPr id="34" name="Textfeld 13311">
            <a:extLst>
              <a:ext uri="{FF2B5EF4-FFF2-40B4-BE49-F238E27FC236}">
                <a16:creationId xmlns:a16="http://schemas.microsoft.com/office/drawing/2014/main" id="{872DB1B0-40CB-42D3-A708-54AFB32EC38A}"/>
              </a:ext>
            </a:extLst>
          </p:cNvPr>
          <p:cNvSpPr txBox="1">
            <a:spLocks noChangeArrowheads="1"/>
          </p:cNvSpPr>
          <p:nvPr/>
        </p:nvSpPr>
        <p:spPr bwMode="auto">
          <a:xfrm>
            <a:off x="6096000" y="1591980"/>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Option 2</a:t>
            </a:r>
          </a:p>
        </p:txBody>
      </p:sp>
      <p:cxnSp>
        <p:nvCxnSpPr>
          <p:cNvPr id="35" name="Straight Arrow Connector 34">
            <a:extLst>
              <a:ext uri="{FF2B5EF4-FFF2-40B4-BE49-F238E27FC236}">
                <a16:creationId xmlns:a16="http://schemas.microsoft.com/office/drawing/2014/main" id="{2BC1C85F-C0A2-4A6F-AE86-9337657FE2FC}"/>
              </a:ext>
            </a:extLst>
          </p:cNvPr>
          <p:cNvCxnSpPr>
            <a:cxnSpLocks/>
          </p:cNvCxnSpPr>
          <p:nvPr/>
        </p:nvCxnSpPr>
        <p:spPr>
          <a:xfrm flipH="1">
            <a:off x="2449998" y="4500352"/>
            <a:ext cx="475824" cy="7926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7" name="Textfeld 13311">
            <a:extLst>
              <a:ext uri="{FF2B5EF4-FFF2-40B4-BE49-F238E27FC236}">
                <a16:creationId xmlns:a16="http://schemas.microsoft.com/office/drawing/2014/main" id="{3A933BA8-819D-42D3-9359-47B9B294E22A}"/>
              </a:ext>
            </a:extLst>
          </p:cNvPr>
          <p:cNvSpPr txBox="1">
            <a:spLocks noChangeArrowheads="1"/>
          </p:cNvSpPr>
          <p:nvPr/>
        </p:nvSpPr>
        <p:spPr bwMode="auto">
          <a:xfrm>
            <a:off x="2526228" y="4192575"/>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sp>
        <p:nvSpPr>
          <p:cNvPr id="38" name="Textfeld 13311">
            <a:extLst>
              <a:ext uri="{FF2B5EF4-FFF2-40B4-BE49-F238E27FC236}">
                <a16:creationId xmlns:a16="http://schemas.microsoft.com/office/drawing/2014/main" id="{7F7941A4-78BF-4293-B0A3-E157D73F42E4}"/>
              </a:ext>
            </a:extLst>
          </p:cNvPr>
          <p:cNvSpPr txBox="1">
            <a:spLocks noChangeArrowheads="1"/>
          </p:cNvSpPr>
          <p:nvPr/>
        </p:nvSpPr>
        <p:spPr bwMode="auto">
          <a:xfrm>
            <a:off x="5568959" y="5292966"/>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cxnSp>
        <p:nvCxnSpPr>
          <p:cNvPr id="40" name="Straight Arrow Connector 39">
            <a:extLst>
              <a:ext uri="{FF2B5EF4-FFF2-40B4-BE49-F238E27FC236}">
                <a16:creationId xmlns:a16="http://schemas.microsoft.com/office/drawing/2014/main" id="{E2942017-3B9F-4CB8-ABFF-41EC65EEE18C}"/>
              </a:ext>
            </a:extLst>
          </p:cNvPr>
          <p:cNvCxnSpPr>
            <a:cxnSpLocks/>
            <a:stCxn id="38" idx="1"/>
          </p:cNvCxnSpPr>
          <p:nvPr/>
        </p:nvCxnSpPr>
        <p:spPr>
          <a:xfrm flipH="1">
            <a:off x="4727777" y="5446855"/>
            <a:ext cx="841182" cy="6001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0D6630F4-F2F6-4172-91AB-7D41D7133F1D}"/>
              </a:ext>
            </a:extLst>
          </p:cNvPr>
          <p:cNvPicPr>
            <a:picLocks noChangeAspect="1"/>
          </p:cNvPicPr>
          <p:nvPr/>
        </p:nvPicPr>
        <p:blipFill>
          <a:blip r:embed="rId4"/>
          <a:stretch>
            <a:fillRect/>
          </a:stretch>
        </p:blipFill>
        <p:spPr>
          <a:xfrm>
            <a:off x="7248128" y="1945366"/>
            <a:ext cx="2067213" cy="1810003"/>
          </a:xfrm>
          <a:prstGeom prst="rect">
            <a:avLst/>
          </a:prstGeom>
        </p:spPr>
      </p:pic>
      <p:sp>
        <p:nvSpPr>
          <p:cNvPr id="43" name="Textfeld 13311">
            <a:extLst>
              <a:ext uri="{FF2B5EF4-FFF2-40B4-BE49-F238E27FC236}">
                <a16:creationId xmlns:a16="http://schemas.microsoft.com/office/drawing/2014/main" id="{1E4AC893-01F5-408E-9EFC-5ABE8817B99C}"/>
              </a:ext>
            </a:extLst>
          </p:cNvPr>
          <p:cNvSpPr txBox="1">
            <a:spLocks noChangeArrowheads="1"/>
          </p:cNvSpPr>
          <p:nvPr/>
        </p:nvSpPr>
        <p:spPr bwMode="auto">
          <a:xfrm>
            <a:off x="9332008" y="3241510"/>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pic>
        <p:nvPicPr>
          <p:cNvPr id="20" name="Picture 19">
            <a:extLst>
              <a:ext uri="{FF2B5EF4-FFF2-40B4-BE49-F238E27FC236}">
                <a16:creationId xmlns:a16="http://schemas.microsoft.com/office/drawing/2014/main" id="{1EC44B06-DF76-4796-8BEF-7E8F3CA93013}"/>
              </a:ext>
            </a:extLst>
          </p:cNvPr>
          <p:cNvPicPr>
            <a:picLocks noChangeAspect="1"/>
          </p:cNvPicPr>
          <p:nvPr/>
        </p:nvPicPr>
        <p:blipFill>
          <a:blip r:embed="rId5"/>
          <a:stretch>
            <a:fillRect/>
          </a:stretch>
        </p:blipFill>
        <p:spPr>
          <a:xfrm>
            <a:off x="7202278" y="4590587"/>
            <a:ext cx="3600953" cy="1800476"/>
          </a:xfrm>
          <a:prstGeom prst="rect">
            <a:avLst/>
          </a:prstGeom>
        </p:spPr>
      </p:pic>
      <p:sp>
        <p:nvSpPr>
          <p:cNvPr id="45" name="Textfeld 13311">
            <a:extLst>
              <a:ext uri="{FF2B5EF4-FFF2-40B4-BE49-F238E27FC236}">
                <a16:creationId xmlns:a16="http://schemas.microsoft.com/office/drawing/2014/main" id="{94ABD2B6-AA34-4B6B-987F-165F11FB040C}"/>
              </a:ext>
            </a:extLst>
          </p:cNvPr>
          <p:cNvSpPr txBox="1">
            <a:spLocks noChangeArrowheads="1"/>
          </p:cNvSpPr>
          <p:nvPr/>
        </p:nvSpPr>
        <p:spPr bwMode="auto">
          <a:xfrm>
            <a:off x="6144597" y="4104617"/>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Option 3</a:t>
            </a:r>
          </a:p>
        </p:txBody>
      </p:sp>
      <p:sp>
        <p:nvSpPr>
          <p:cNvPr id="46" name="Textfeld 13311">
            <a:extLst>
              <a:ext uri="{FF2B5EF4-FFF2-40B4-BE49-F238E27FC236}">
                <a16:creationId xmlns:a16="http://schemas.microsoft.com/office/drawing/2014/main" id="{285E2294-94B8-4B85-A4CA-08057D54F49C}"/>
              </a:ext>
            </a:extLst>
          </p:cNvPr>
          <p:cNvSpPr txBox="1">
            <a:spLocks noChangeArrowheads="1"/>
          </p:cNvSpPr>
          <p:nvPr/>
        </p:nvSpPr>
        <p:spPr bwMode="auto">
          <a:xfrm>
            <a:off x="10709636" y="5229200"/>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cxnSp>
        <p:nvCxnSpPr>
          <p:cNvPr id="47" name="Straight Arrow Connector 46">
            <a:extLst>
              <a:ext uri="{FF2B5EF4-FFF2-40B4-BE49-F238E27FC236}">
                <a16:creationId xmlns:a16="http://schemas.microsoft.com/office/drawing/2014/main" id="{8B06451B-0E92-462F-9E6A-34191A623D41}"/>
              </a:ext>
            </a:extLst>
          </p:cNvPr>
          <p:cNvCxnSpPr>
            <a:cxnSpLocks/>
          </p:cNvCxnSpPr>
          <p:nvPr/>
        </p:nvCxnSpPr>
        <p:spPr>
          <a:xfrm flipV="1">
            <a:off x="2848311" y="5966221"/>
            <a:ext cx="805273" cy="4925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9" name="Textfeld 13311">
            <a:extLst>
              <a:ext uri="{FF2B5EF4-FFF2-40B4-BE49-F238E27FC236}">
                <a16:creationId xmlns:a16="http://schemas.microsoft.com/office/drawing/2014/main" id="{173BC700-F543-4BF0-B0E3-49B1C4C2CD55}"/>
              </a:ext>
            </a:extLst>
          </p:cNvPr>
          <p:cNvSpPr txBox="1">
            <a:spLocks noChangeArrowheads="1"/>
          </p:cNvSpPr>
          <p:nvPr/>
        </p:nvSpPr>
        <p:spPr bwMode="auto">
          <a:xfrm>
            <a:off x="2272673" y="6395511"/>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sp>
        <p:nvSpPr>
          <p:cNvPr id="22" name="Textfeld 13311">
            <a:extLst>
              <a:ext uri="{FF2B5EF4-FFF2-40B4-BE49-F238E27FC236}">
                <a16:creationId xmlns:a16="http://schemas.microsoft.com/office/drawing/2014/main" id="{AE725CC9-99D8-4BE0-8C4A-6C500D64ABEC}"/>
              </a:ext>
            </a:extLst>
          </p:cNvPr>
          <p:cNvSpPr txBox="1">
            <a:spLocks noChangeArrowheads="1"/>
          </p:cNvSpPr>
          <p:nvPr/>
        </p:nvSpPr>
        <p:spPr bwMode="auto">
          <a:xfrm>
            <a:off x="6423208" y="5806340"/>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spTree>
    <p:extLst>
      <p:ext uri="{BB962C8B-B14F-4D97-AF65-F5344CB8AC3E}">
        <p14:creationId xmlns:p14="http://schemas.microsoft.com/office/powerpoint/2010/main" val="3668367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nummernplatzhalter 5">
            <a:extLst>
              <a:ext uri="{FF2B5EF4-FFF2-40B4-BE49-F238E27FC236}">
                <a16:creationId xmlns:a16="http://schemas.microsoft.com/office/drawing/2014/main" id="{2A53520A-5CF8-40D8-9916-A648D89A820A}"/>
              </a:ext>
            </a:extLst>
          </p:cNvPr>
          <p:cNvSpPr>
            <a:spLocks noGrp="1"/>
          </p:cNvSpPr>
          <p:nvPr>
            <p:ph type="sldNum" sz="quarter" idx="12"/>
          </p:nvPr>
        </p:nvSpPr>
        <p:spPr>
          <a:xfrm>
            <a:off x="8610600" y="6356350"/>
            <a:ext cx="2743200" cy="3651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fld id="{5A9FDA13-E35C-4A1E-A4BA-BCC523603E95}" type="slidenum">
              <a:rPr lang="en-US" altLang="de-DE" smtClean="0"/>
              <a:pPr>
                <a:spcBef>
                  <a:spcPct val="0"/>
                </a:spcBef>
                <a:buFontTx/>
                <a:buNone/>
              </a:pPr>
              <a:t>48</a:t>
            </a:fld>
            <a:endParaRPr lang="en-US" altLang="de-DE" sz="1400">
              <a:solidFill>
                <a:srgbClr val="000000"/>
              </a:solidFill>
            </a:endParaRPr>
          </a:p>
        </p:txBody>
      </p:sp>
      <p:sp>
        <p:nvSpPr>
          <p:cNvPr id="27" name="Title 6">
            <a:extLst>
              <a:ext uri="{FF2B5EF4-FFF2-40B4-BE49-F238E27FC236}">
                <a16:creationId xmlns:a16="http://schemas.microsoft.com/office/drawing/2014/main" id="{FAF69F80-40FD-407B-86DD-66BC5D5E16D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2.5 Seals and Labels</a:t>
            </a:r>
          </a:p>
        </p:txBody>
      </p:sp>
      <p:sp>
        <p:nvSpPr>
          <p:cNvPr id="28" name="Title 6">
            <a:extLst>
              <a:ext uri="{FF2B5EF4-FFF2-40B4-BE49-F238E27FC236}">
                <a16:creationId xmlns:a16="http://schemas.microsoft.com/office/drawing/2014/main" id="{DE705DDB-1D15-42AF-B93D-00E89AF4896E}"/>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Manufacture Conformity Assessment</a:t>
            </a:r>
          </a:p>
        </p:txBody>
      </p:sp>
      <p:pic>
        <p:nvPicPr>
          <p:cNvPr id="3" name="Picture 2" descr="Text, letter, whiteboard&#10;&#10;Description automatically generated">
            <a:extLst>
              <a:ext uri="{FF2B5EF4-FFF2-40B4-BE49-F238E27FC236}">
                <a16:creationId xmlns:a16="http://schemas.microsoft.com/office/drawing/2014/main" id="{E0DAB802-55A1-465A-AF59-3E672C8F9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1461167"/>
            <a:ext cx="4115214" cy="2314809"/>
          </a:xfrm>
          <a:prstGeom prst="rect">
            <a:avLst/>
          </a:prstGeom>
        </p:spPr>
      </p:pic>
      <p:pic>
        <p:nvPicPr>
          <p:cNvPr id="5" name="Picture 4">
            <a:extLst>
              <a:ext uri="{FF2B5EF4-FFF2-40B4-BE49-F238E27FC236}">
                <a16:creationId xmlns:a16="http://schemas.microsoft.com/office/drawing/2014/main" id="{4648EFEC-EE79-425E-A928-A377481328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6040" y="1461167"/>
            <a:ext cx="4115216" cy="2314809"/>
          </a:xfrm>
          <a:prstGeom prst="rect">
            <a:avLst/>
          </a:prstGeom>
        </p:spPr>
      </p:pic>
      <p:pic>
        <p:nvPicPr>
          <p:cNvPr id="7" name="Picture 6" descr="A picture containing sitting, table, small, wooden&#10;&#10;Description automatically generated">
            <a:extLst>
              <a:ext uri="{FF2B5EF4-FFF2-40B4-BE49-F238E27FC236}">
                <a16:creationId xmlns:a16="http://schemas.microsoft.com/office/drawing/2014/main" id="{E59F5A81-DE4A-401F-97A7-74E9BDAE54B6}"/>
              </a:ext>
            </a:extLst>
          </p:cNvPr>
          <p:cNvPicPr>
            <a:picLocks noChangeAspect="1"/>
          </p:cNvPicPr>
          <p:nvPr/>
        </p:nvPicPr>
        <p:blipFill rotWithShape="1">
          <a:blip r:embed="rId4">
            <a:extLst>
              <a:ext uri="{28A0092B-C50C-407E-A947-70E740481C1C}">
                <a14:useLocalDpi xmlns:a14="http://schemas.microsoft.com/office/drawing/2010/main" val="0"/>
              </a:ext>
            </a:extLst>
          </a:blip>
          <a:srcRect b="43700"/>
          <a:stretch/>
        </p:blipFill>
        <p:spPr>
          <a:xfrm>
            <a:off x="4138124" y="4181631"/>
            <a:ext cx="3432589" cy="2575116"/>
          </a:xfrm>
          <a:prstGeom prst="rect">
            <a:avLst/>
          </a:prstGeom>
        </p:spPr>
      </p:pic>
    </p:spTree>
    <p:extLst>
      <p:ext uri="{BB962C8B-B14F-4D97-AF65-F5344CB8AC3E}">
        <p14:creationId xmlns:p14="http://schemas.microsoft.com/office/powerpoint/2010/main" val="3108713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32B45-849F-4692-B586-DBF9270DC2AB}"/>
              </a:ext>
            </a:extLst>
          </p:cNvPr>
          <p:cNvPicPr>
            <a:picLocks noChangeAspect="1"/>
          </p:cNvPicPr>
          <p:nvPr/>
        </p:nvPicPr>
        <p:blipFill>
          <a:blip r:embed="rId2"/>
          <a:stretch>
            <a:fillRect/>
          </a:stretch>
        </p:blipFill>
        <p:spPr>
          <a:xfrm>
            <a:off x="6649726" y="5075515"/>
            <a:ext cx="3983406" cy="1736026"/>
          </a:xfrm>
          <a:prstGeom prst="rect">
            <a:avLst/>
          </a:prstGeom>
        </p:spPr>
      </p:pic>
      <p:pic>
        <p:nvPicPr>
          <p:cNvPr id="3" name="Picture 2">
            <a:extLst>
              <a:ext uri="{FF2B5EF4-FFF2-40B4-BE49-F238E27FC236}">
                <a16:creationId xmlns:a16="http://schemas.microsoft.com/office/drawing/2014/main" id="{3C804B50-BB86-4996-B4DB-67049BB20205}"/>
              </a:ext>
            </a:extLst>
          </p:cNvPr>
          <p:cNvPicPr>
            <a:picLocks noChangeAspect="1"/>
          </p:cNvPicPr>
          <p:nvPr/>
        </p:nvPicPr>
        <p:blipFill>
          <a:blip r:embed="rId3"/>
          <a:stretch>
            <a:fillRect/>
          </a:stretch>
        </p:blipFill>
        <p:spPr>
          <a:xfrm>
            <a:off x="920423" y="4494221"/>
            <a:ext cx="3496163" cy="1905266"/>
          </a:xfrm>
          <a:prstGeom prst="rect">
            <a:avLst/>
          </a:prstGeom>
        </p:spPr>
      </p:pic>
      <p:sp>
        <p:nvSpPr>
          <p:cNvPr id="19470" name="Textfeld 13311">
            <a:extLst>
              <a:ext uri="{FF2B5EF4-FFF2-40B4-BE49-F238E27FC236}">
                <a16:creationId xmlns:a16="http://schemas.microsoft.com/office/drawing/2014/main" id="{F336861E-6BC0-4D32-AD38-9221F56CA15E}"/>
              </a:ext>
            </a:extLst>
          </p:cNvPr>
          <p:cNvSpPr txBox="1">
            <a:spLocks noChangeArrowheads="1"/>
          </p:cNvSpPr>
          <p:nvPr/>
        </p:nvSpPr>
        <p:spPr bwMode="auto">
          <a:xfrm>
            <a:off x="568325" y="1204992"/>
            <a:ext cx="2903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a:t>Sealing the R420 Indicator</a:t>
            </a:r>
          </a:p>
        </p:txBody>
      </p:sp>
      <p:sp>
        <p:nvSpPr>
          <p:cNvPr id="27" name="Title 6">
            <a:extLst>
              <a:ext uri="{FF2B5EF4-FFF2-40B4-BE49-F238E27FC236}">
                <a16:creationId xmlns:a16="http://schemas.microsoft.com/office/drawing/2014/main" id="{FAF69F80-40FD-407B-86DD-66BC5D5E16D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2.5 Seals and Labels</a:t>
            </a:r>
          </a:p>
        </p:txBody>
      </p:sp>
      <p:sp>
        <p:nvSpPr>
          <p:cNvPr id="28" name="Title 6">
            <a:extLst>
              <a:ext uri="{FF2B5EF4-FFF2-40B4-BE49-F238E27FC236}">
                <a16:creationId xmlns:a16="http://schemas.microsoft.com/office/drawing/2014/main" id="{DE705DDB-1D15-42AF-B93D-00E89AF4896E}"/>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Manufacture Conformity Assessment</a:t>
            </a:r>
          </a:p>
        </p:txBody>
      </p:sp>
      <p:sp>
        <p:nvSpPr>
          <p:cNvPr id="31" name="Textfeld 13311">
            <a:extLst>
              <a:ext uri="{FF2B5EF4-FFF2-40B4-BE49-F238E27FC236}">
                <a16:creationId xmlns:a16="http://schemas.microsoft.com/office/drawing/2014/main" id="{ADDD133A-2106-4593-A37D-7CA354FC807A}"/>
              </a:ext>
            </a:extLst>
          </p:cNvPr>
          <p:cNvSpPr txBox="1">
            <a:spLocks noChangeArrowheads="1"/>
          </p:cNvSpPr>
          <p:nvPr/>
        </p:nvSpPr>
        <p:spPr bwMode="auto">
          <a:xfrm>
            <a:off x="3863752" y="1330370"/>
            <a:ext cx="20162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Aflix Trade lable and certification Lable with void labels</a:t>
            </a:r>
          </a:p>
        </p:txBody>
      </p:sp>
      <p:sp>
        <p:nvSpPr>
          <p:cNvPr id="33" name="Textfeld 13311">
            <a:extLst>
              <a:ext uri="{FF2B5EF4-FFF2-40B4-BE49-F238E27FC236}">
                <a16:creationId xmlns:a16="http://schemas.microsoft.com/office/drawing/2014/main" id="{332BFED3-6052-4EEE-BEA6-80250D8166F3}"/>
              </a:ext>
            </a:extLst>
          </p:cNvPr>
          <p:cNvSpPr txBox="1">
            <a:spLocks noChangeArrowheads="1"/>
          </p:cNvSpPr>
          <p:nvPr/>
        </p:nvSpPr>
        <p:spPr bwMode="auto">
          <a:xfrm>
            <a:off x="693574" y="4282810"/>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Option 1</a:t>
            </a:r>
          </a:p>
        </p:txBody>
      </p:sp>
      <p:sp>
        <p:nvSpPr>
          <p:cNvPr id="34" name="Textfeld 13311">
            <a:extLst>
              <a:ext uri="{FF2B5EF4-FFF2-40B4-BE49-F238E27FC236}">
                <a16:creationId xmlns:a16="http://schemas.microsoft.com/office/drawing/2014/main" id="{872DB1B0-40CB-42D3-A708-54AFB32EC38A}"/>
              </a:ext>
            </a:extLst>
          </p:cNvPr>
          <p:cNvSpPr txBox="1">
            <a:spLocks noChangeArrowheads="1"/>
          </p:cNvSpPr>
          <p:nvPr/>
        </p:nvSpPr>
        <p:spPr bwMode="auto">
          <a:xfrm>
            <a:off x="10550246" y="1245001"/>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Option 2</a:t>
            </a:r>
          </a:p>
        </p:txBody>
      </p:sp>
      <p:sp>
        <p:nvSpPr>
          <p:cNvPr id="37" name="Textfeld 13311">
            <a:extLst>
              <a:ext uri="{FF2B5EF4-FFF2-40B4-BE49-F238E27FC236}">
                <a16:creationId xmlns:a16="http://schemas.microsoft.com/office/drawing/2014/main" id="{3A933BA8-819D-42D3-9359-47B9B294E22A}"/>
              </a:ext>
            </a:extLst>
          </p:cNvPr>
          <p:cNvSpPr txBox="1">
            <a:spLocks noChangeArrowheads="1"/>
          </p:cNvSpPr>
          <p:nvPr/>
        </p:nvSpPr>
        <p:spPr bwMode="auto">
          <a:xfrm>
            <a:off x="1784519" y="4565653"/>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pic>
        <p:nvPicPr>
          <p:cNvPr id="2" name="Picture 1">
            <a:extLst>
              <a:ext uri="{FF2B5EF4-FFF2-40B4-BE49-F238E27FC236}">
                <a16:creationId xmlns:a16="http://schemas.microsoft.com/office/drawing/2014/main" id="{CF5049BB-7A63-4D71-B59F-41FBD0504B37}"/>
              </a:ext>
            </a:extLst>
          </p:cNvPr>
          <p:cNvPicPr>
            <a:picLocks noChangeAspect="1"/>
          </p:cNvPicPr>
          <p:nvPr/>
        </p:nvPicPr>
        <p:blipFill>
          <a:blip r:embed="rId4"/>
          <a:stretch>
            <a:fillRect/>
          </a:stretch>
        </p:blipFill>
        <p:spPr>
          <a:xfrm>
            <a:off x="834323" y="2204864"/>
            <a:ext cx="3383810" cy="1727087"/>
          </a:xfrm>
          <a:prstGeom prst="rect">
            <a:avLst/>
          </a:prstGeom>
        </p:spPr>
      </p:pic>
      <p:cxnSp>
        <p:nvCxnSpPr>
          <p:cNvPr id="6" name="Straight Arrow Connector 5">
            <a:extLst>
              <a:ext uri="{FF2B5EF4-FFF2-40B4-BE49-F238E27FC236}">
                <a16:creationId xmlns:a16="http://schemas.microsoft.com/office/drawing/2014/main" id="{D4618D29-4C6A-40BD-A1DC-3EBBDBCE5215}"/>
              </a:ext>
            </a:extLst>
          </p:cNvPr>
          <p:cNvCxnSpPr>
            <a:cxnSpLocks/>
          </p:cNvCxnSpPr>
          <p:nvPr/>
        </p:nvCxnSpPr>
        <p:spPr>
          <a:xfrm flipH="1">
            <a:off x="2711624" y="1700808"/>
            <a:ext cx="1152128" cy="50405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2" name="Textfeld 13311">
            <a:extLst>
              <a:ext uri="{FF2B5EF4-FFF2-40B4-BE49-F238E27FC236}">
                <a16:creationId xmlns:a16="http://schemas.microsoft.com/office/drawing/2014/main" id="{41116C1B-FC17-41AC-9B04-B8506DAC970E}"/>
              </a:ext>
            </a:extLst>
          </p:cNvPr>
          <p:cNvSpPr txBox="1">
            <a:spLocks noChangeArrowheads="1"/>
          </p:cNvSpPr>
          <p:nvPr/>
        </p:nvSpPr>
        <p:spPr bwMode="auto">
          <a:xfrm>
            <a:off x="4067797" y="4561032"/>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sp>
        <p:nvSpPr>
          <p:cNvPr id="23" name="Textfeld 13311">
            <a:extLst>
              <a:ext uri="{FF2B5EF4-FFF2-40B4-BE49-F238E27FC236}">
                <a16:creationId xmlns:a16="http://schemas.microsoft.com/office/drawing/2014/main" id="{5BF9D9CB-EB47-4D61-A384-61F72101B28A}"/>
              </a:ext>
            </a:extLst>
          </p:cNvPr>
          <p:cNvSpPr txBox="1">
            <a:spLocks noChangeArrowheads="1"/>
          </p:cNvSpPr>
          <p:nvPr/>
        </p:nvSpPr>
        <p:spPr bwMode="auto">
          <a:xfrm>
            <a:off x="4218133" y="5805264"/>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pic>
        <p:nvPicPr>
          <p:cNvPr id="5" name="Picture 4">
            <a:extLst>
              <a:ext uri="{FF2B5EF4-FFF2-40B4-BE49-F238E27FC236}">
                <a16:creationId xmlns:a16="http://schemas.microsoft.com/office/drawing/2014/main" id="{CD845521-D931-47B2-B337-C8A57E9C5387}"/>
              </a:ext>
            </a:extLst>
          </p:cNvPr>
          <p:cNvPicPr>
            <a:picLocks noChangeAspect="1"/>
          </p:cNvPicPr>
          <p:nvPr/>
        </p:nvPicPr>
        <p:blipFill>
          <a:blip r:embed="rId5"/>
          <a:stretch>
            <a:fillRect/>
          </a:stretch>
        </p:blipFill>
        <p:spPr>
          <a:xfrm>
            <a:off x="7537675" y="1194231"/>
            <a:ext cx="2267266" cy="1829055"/>
          </a:xfrm>
          <a:prstGeom prst="rect">
            <a:avLst/>
          </a:prstGeom>
        </p:spPr>
      </p:pic>
      <p:sp>
        <p:nvSpPr>
          <p:cNvPr id="43" name="Textfeld 13311">
            <a:extLst>
              <a:ext uri="{FF2B5EF4-FFF2-40B4-BE49-F238E27FC236}">
                <a16:creationId xmlns:a16="http://schemas.microsoft.com/office/drawing/2014/main" id="{1E4AC893-01F5-408E-9EFC-5ABE8817B99C}"/>
              </a:ext>
            </a:extLst>
          </p:cNvPr>
          <p:cNvSpPr txBox="1">
            <a:spLocks noChangeArrowheads="1"/>
          </p:cNvSpPr>
          <p:nvPr/>
        </p:nvSpPr>
        <p:spPr bwMode="auto">
          <a:xfrm>
            <a:off x="9505608" y="2625986"/>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pic>
        <p:nvPicPr>
          <p:cNvPr id="7" name="Picture 6">
            <a:extLst>
              <a:ext uri="{FF2B5EF4-FFF2-40B4-BE49-F238E27FC236}">
                <a16:creationId xmlns:a16="http://schemas.microsoft.com/office/drawing/2014/main" id="{2A6331B9-7F24-43C7-820D-0F13C7F3FADA}"/>
              </a:ext>
            </a:extLst>
          </p:cNvPr>
          <p:cNvPicPr>
            <a:picLocks noChangeAspect="1"/>
          </p:cNvPicPr>
          <p:nvPr/>
        </p:nvPicPr>
        <p:blipFill>
          <a:blip r:embed="rId6"/>
          <a:stretch>
            <a:fillRect/>
          </a:stretch>
        </p:blipFill>
        <p:spPr>
          <a:xfrm>
            <a:off x="6947084" y="3120583"/>
            <a:ext cx="3134162" cy="1857634"/>
          </a:xfrm>
          <a:prstGeom prst="rect">
            <a:avLst/>
          </a:prstGeom>
        </p:spPr>
      </p:pic>
      <p:sp>
        <p:nvSpPr>
          <p:cNvPr id="46" name="Textfeld 13311">
            <a:extLst>
              <a:ext uri="{FF2B5EF4-FFF2-40B4-BE49-F238E27FC236}">
                <a16:creationId xmlns:a16="http://schemas.microsoft.com/office/drawing/2014/main" id="{285E2294-94B8-4B85-A4CA-08057D54F49C}"/>
              </a:ext>
            </a:extLst>
          </p:cNvPr>
          <p:cNvSpPr txBox="1">
            <a:spLocks noChangeArrowheads="1"/>
          </p:cNvSpPr>
          <p:nvPr/>
        </p:nvSpPr>
        <p:spPr bwMode="auto">
          <a:xfrm>
            <a:off x="6074088" y="4160606"/>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sp>
        <p:nvSpPr>
          <p:cNvPr id="45" name="Textfeld 13311">
            <a:extLst>
              <a:ext uri="{FF2B5EF4-FFF2-40B4-BE49-F238E27FC236}">
                <a16:creationId xmlns:a16="http://schemas.microsoft.com/office/drawing/2014/main" id="{94ABD2B6-AA34-4B6B-987F-165F11FB040C}"/>
              </a:ext>
            </a:extLst>
          </p:cNvPr>
          <p:cNvSpPr txBox="1">
            <a:spLocks noChangeArrowheads="1"/>
          </p:cNvSpPr>
          <p:nvPr/>
        </p:nvSpPr>
        <p:spPr bwMode="auto">
          <a:xfrm>
            <a:off x="10555761" y="3331893"/>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Option 3</a:t>
            </a:r>
          </a:p>
        </p:txBody>
      </p:sp>
      <p:sp>
        <p:nvSpPr>
          <p:cNvPr id="29" name="Textfeld 13311">
            <a:extLst>
              <a:ext uri="{FF2B5EF4-FFF2-40B4-BE49-F238E27FC236}">
                <a16:creationId xmlns:a16="http://schemas.microsoft.com/office/drawing/2014/main" id="{672788D2-8673-40ED-B43E-D21574C311AE}"/>
              </a:ext>
            </a:extLst>
          </p:cNvPr>
          <p:cNvSpPr txBox="1">
            <a:spLocks noChangeArrowheads="1"/>
          </p:cNvSpPr>
          <p:nvPr/>
        </p:nvSpPr>
        <p:spPr bwMode="auto">
          <a:xfrm>
            <a:off x="6947713" y="5116385"/>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sp>
        <p:nvSpPr>
          <p:cNvPr id="30" name="Textfeld 13311">
            <a:extLst>
              <a:ext uri="{FF2B5EF4-FFF2-40B4-BE49-F238E27FC236}">
                <a16:creationId xmlns:a16="http://schemas.microsoft.com/office/drawing/2014/main" id="{811A8FD8-62AB-43B7-9437-61FA856E138E}"/>
              </a:ext>
            </a:extLst>
          </p:cNvPr>
          <p:cNvSpPr txBox="1">
            <a:spLocks noChangeArrowheads="1"/>
          </p:cNvSpPr>
          <p:nvPr/>
        </p:nvSpPr>
        <p:spPr bwMode="auto">
          <a:xfrm>
            <a:off x="8514165" y="5099164"/>
            <a:ext cx="115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Void Lable</a:t>
            </a:r>
          </a:p>
        </p:txBody>
      </p:sp>
      <p:sp>
        <p:nvSpPr>
          <p:cNvPr id="32" name="Textfeld 13311">
            <a:extLst>
              <a:ext uri="{FF2B5EF4-FFF2-40B4-BE49-F238E27FC236}">
                <a16:creationId xmlns:a16="http://schemas.microsoft.com/office/drawing/2014/main" id="{BF9A30C8-F100-454B-A175-382E73B77CB0}"/>
              </a:ext>
            </a:extLst>
          </p:cNvPr>
          <p:cNvSpPr txBox="1">
            <a:spLocks noChangeArrowheads="1"/>
          </p:cNvSpPr>
          <p:nvPr/>
        </p:nvSpPr>
        <p:spPr bwMode="auto">
          <a:xfrm>
            <a:off x="10555761" y="5060837"/>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400"/>
              <a:t>Option 4</a:t>
            </a:r>
          </a:p>
        </p:txBody>
      </p:sp>
    </p:spTree>
    <p:extLst>
      <p:ext uri="{BB962C8B-B14F-4D97-AF65-F5344CB8AC3E}">
        <p14:creationId xmlns:p14="http://schemas.microsoft.com/office/powerpoint/2010/main" val="87062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hteck 1">
            <a:extLst>
              <a:ext uri="{FF2B5EF4-FFF2-40B4-BE49-F238E27FC236}">
                <a16:creationId xmlns:a16="http://schemas.microsoft.com/office/drawing/2014/main" id="{DA04701B-616E-4C6D-9067-93CEF7377B07}"/>
              </a:ext>
            </a:extLst>
          </p:cNvPr>
          <p:cNvSpPr>
            <a:spLocks noChangeArrowheads="1"/>
          </p:cNvSpPr>
          <p:nvPr/>
        </p:nvSpPr>
        <p:spPr bwMode="auto">
          <a:xfrm>
            <a:off x="659396" y="1196752"/>
            <a:ext cx="10873208" cy="400109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de-DE" altLang="de-DE" sz="2000" b="1"/>
              <a:t>Terminilogy</a:t>
            </a:r>
          </a:p>
          <a:p>
            <a:pPr>
              <a:spcBef>
                <a:spcPct val="0"/>
              </a:spcBef>
              <a:buFontTx/>
              <a:buNone/>
              <a:defRPr/>
            </a:pPr>
            <a:endParaRPr lang="en-US" sz="1800"/>
          </a:p>
          <a:p>
            <a:pPr>
              <a:spcBef>
                <a:spcPct val="0"/>
              </a:spcBef>
              <a:buNone/>
              <a:defRPr/>
            </a:pPr>
            <a:r>
              <a:rPr lang="de-DE" altLang="de-DE" sz="1800" b="1"/>
              <a:t>Verfication</a:t>
            </a:r>
          </a:p>
          <a:p>
            <a:pPr marL="285750" indent="-285750">
              <a:spcBef>
                <a:spcPct val="0"/>
              </a:spcBef>
              <a:defRPr/>
            </a:pPr>
            <a:r>
              <a:rPr lang="de-DE" altLang="de-DE" sz="1800"/>
              <a:t>Checking if the instrument fullfils all the requirements.</a:t>
            </a:r>
          </a:p>
          <a:p>
            <a:pPr>
              <a:spcBef>
                <a:spcPct val="0"/>
              </a:spcBef>
              <a:buNone/>
              <a:defRPr/>
            </a:pPr>
            <a:endParaRPr lang="de-DE" altLang="de-DE" sz="1800"/>
          </a:p>
          <a:p>
            <a:pPr>
              <a:spcBef>
                <a:spcPct val="0"/>
              </a:spcBef>
              <a:buNone/>
              <a:defRPr/>
            </a:pPr>
            <a:r>
              <a:rPr lang="de-DE" altLang="de-DE" sz="1800" b="1"/>
              <a:t>Calibration</a:t>
            </a:r>
          </a:p>
          <a:p>
            <a:pPr marL="285750" indent="-285750">
              <a:spcBef>
                <a:spcPct val="0"/>
              </a:spcBef>
              <a:defRPr/>
            </a:pPr>
            <a:r>
              <a:rPr lang="de-DE" altLang="de-DE" sz="1800"/>
              <a:t>Determining how much the measured value differ from the expected value.</a:t>
            </a:r>
          </a:p>
          <a:p>
            <a:pPr marL="285750" indent="-285750">
              <a:spcBef>
                <a:spcPct val="0"/>
              </a:spcBef>
              <a:defRPr/>
            </a:pPr>
            <a:endParaRPr lang="de-DE" altLang="de-DE" sz="1800"/>
          </a:p>
          <a:p>
            <a:pPr>
              <a:spcBef>
                <a:spcPct val="0"/>
              </a:spcBef>
              <a:buNone/>
              <a:defRPr/>
            </a:pPr>
            <a:r>
              <a:rPr lang="de-DE" altLang="de-DE" sz="1800" b="1"/>
              <a:t>Adjustment</a:t>
            </a:r>
          </a:p>
          <a:p>
            <a:pPr marL="285750" indent="-285750">
              <a:spcBef>
                <a:spcPct val="0"/>
              </a:spcBef>
              <a:defRPr/>
            </a:pPr>
            <a:r>
              <a:rPr lang="de-DE" altLang="de-DE" sz="1800"/>
              <a:t>Making the error smallest as possible.</a:t>
            </a:r>
          </a:p>
          <a:p>
            <a:pPr>
              <a:spcBef>
                <a:spcPct val="0"/>
              </a:spcBef>
              <a:buNone/>
              <a:defRPr/>
            </a:pPr>
            <a:endParaRPr lang="de-DE" altLang="de-DE" sz="1800"/>
          </a:p>
          <a:p>
            <a:pPr>
              <a:spcBef>
                <a:spcPct val="0"/>
              </a:spcBef>
              <a:buNone/>
              <a:defRPr/>
            </a:pPr>
            <a:r>
              <a:rPr lang="de-DE" altLang="de-DE" sz="1800" b="1"/>
              <a:t>Conformity Assestment</a:t>
            </a:r>
          </a:p>
          <a:p>
            <a:pPr marL="285750" indent="-285750">
              <a:spcBef>
                <a:spcPct val="0"/>
              </a:spcBef>
              <a:defRPr/>
            </a:pPr>
            <a:r>
              <a:rPr lang="de-DE" altLang="de-DE" sz="1800"/>
              <a:t>Checking the instrument against the requirements in EU directives.</a:t>
            </a:r>
          </a:p>
          <a:p>
            <a:pPr marL="285750" indent="-285750">
              <a:spcBef>
                <a:spcPct val="0"/>
              </a:spcBef>
              <a:defRPr/>
            </a:pPr>
            <a:endParaRPr lang="de-DE" altLang="de-DE" sz="1800" b="1"/>
          </a:p>
        </p:txBody>
      </p:sp>
      <p:sp>
        <p:nvSpPr>
          <p:cNvPr id="5" name="Title 6">
            <a:extLst>
              <a:ext uri="{FF2B5EF4-FFF2-40B4-BE49-F238E27FC236}">
                <a16:creationId xmlns:a16="http://schemas.microsoft.com/office/drawing/2014/main" id="{632F04FF-3EF1-4FE9-A0CD-893A709986D6}"/>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sp>
        <p:nvSpPr>
          <p:cNvPr id="6" name="Title 6">
            <a:extLst>
              <a:ext uri="{FF2B5EF4-FFF2-40B4-BE49-F238E27FC236}">
                <a16:creationId xmlns:a16="http://schemas.microsoft.com/office/drawing/2014/main" id="{FE035314-412B-4808-9B99-25544D999AAC}"/>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rPr>
              <a:t>1.2 EU Directives</a:t>
            </a:r>
          </a:p>
        </p:txBody>
      </p:sp>
    </p:spTree>
    <p:extLst>
      <p:ext uri="{BB962C8B-B14F-4D97-AF65-F5344CB8AC3E}">
        <p14:creationId xmlns:p14="http://schemas.microsoft.com/office/powerpoint/2010/main" val="2117483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6">
            <a:extLst>
              <a:ext uri="{FF2B5EF4-FFF2-40B4-BE49-F238E27FC236}">
                <a16:creationId xmlns:a16="http://schemas.microsoft.com/office/drawing/2014/main" id="{FAF69F80-40FD-407B-86DD-66BC5D5E16D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2.5 Seals and Labels</a:t>
            </a:r>
          </a:p>
        </p:txBody>
      </p:sp>
      <p:sp>
        <p:nvSpPr>
          <p:cNvPr id="28" name="Title 6">
            <a:extLst>
              <a:ext uri="{FF2B5EF4-FFF2-40B4-BE49-F238E27FC236}">
                <a16:creationId xmlns:a16="http://schemas.microsoft.com/office/drawing/2014/main" id="{DE705DDB-1D15-42AF-B93D-00E89AF4896E}"/>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Manufacture Conformity Assessment</a:t>
            </a:r>
          </a:p>
        </p:txBody>
      </p:sp>
      <p:pic>
        <p:nvPicPr>
          <p:cNvPr id="19" name="Picture 18">
            <a:extLst>
              <a:ext uri="{FF2B5EF4-FFF2-40B4-BE49-F238E27FC236}">
                <a16:creationId xmlns:a16="http://schemas.microsoft.com/office/drawing/2014/main" id="{9C48A2A3-465C-43CE-A412-22B8168DAA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5400" y="1806755"/>
            <a:ext cx="5679725" cy="2314487"/>
          </a:xfrm>
          <a:prstGeom prst="rect">
            <a:avLst/>
          </a:prstGeom>
          <a:ln>
            <a:solidFill>
              <a:schemeClr val="tx1"/>
            </a:solidFill>
          </a:ln>
        </p:spPr>
      </p:pic>
      <p:pic>
        <p:nvPicPr>
          <p:cNvPr id="8" name="Picture 7" descr="A picture containing indoor, sitting, keyboard, computer&#10;&#10;Description automatically generated">
            <a:extLst>
              <a:ext uri="{FF2B5EF4-FFF2-40B4-BE49-F238E27FC236}">
                <a16:creationId xmlns:a16="http://schemas.microsoft.com/office/drawing/2014/main" id="{74FA102C-892C-497C-B829-48C1100149B8}"/>
              </a:ext>
            </a:extLst>
          </p:cNvPr>
          <p:cNvPicPr>
            <a:picLocks noChangeAspect="1"/>
          </p:cNvPicPr>
          <p:nvPr/>
        </p:nvPicPr>
        <p:blipFill rotWithShape="1">
          <a:blip r:embed="rId3">
            <a:extLst>
              <a:ext uri="{28A0092B-C50C-407E-A947-70E740481C1C}">
                <a14:useLocalDpi xmlns:a14="http://schemas.microsoft.com/office/drawing/2010/main" val="0"/>
              </a:ext>
            </a:extLst>
          </a:blip>
          <a:srcRect b="25391"/>
          <a:stretch/>
        </p:blipFill>
        <p:spPr>
          <a:xfrm rot="16200000">
            <a:off x="7525308" y="549064"/>
            <a:ext cx="3025104" cy="4896545"/>
          </a:xfrm>
          <a:prstGeom prst="rect">
            <a:avLst/>
          </a:prstGeom>
          <a:ln>
            <a:solidFill>
              <a:schemeClr val="tx1"/>
            </a:solidFill>
          </a:ln>
        </p:spPr>
      </p:pic>
      <p:pic>
        <p:nvPicPr>
          <p:cNvPr id="10" name="Picture 9" descr="A close up of an engine&#10;&#10;Description automatically generated">
            <a:extLst>
              <a:ext uri="{FF2B5EF4-FFF2-40B4-BE49-F238E27FC236}">
                <a16:creationId xmlns:a16="http://schemas.microsoft.com/office/drawing/2014/main" id="{DBB62B52-9FCA-4FCC-A5AB-CF6C2088E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010" y="4300402"/>
            <a:ext cx="3203848" cy="2402886"/>
          </a:xfrm>
          <a:prstGeom prst="rect">
            <a:avLst/>
          </a:prstGeom>
          <a:ln>
            <a:solidFill>
              <a:schemeClr val="tx1"/>
            </a:solidFill>
          </a:ln>
        </p:spPr>
      </p:pic>
    </p:spTree>
    <p:extLst>
      <p:ext uri="{BB962C8B-B14F-4D97-AF65-F5344CB8AC3E}">
        <p14:creationId xmlns:p14="http://schemas.microsoft.com/office/powerpoint/2010/main" val="3994587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bed&#10;&#10;Description automatically generated">
            <a:extLst>
              <a:ext uri="{FF2B5EF4-FFF2-40B4-BE49-F238E27FC236}">
                <a16:creationId xmlns:a16="http://schemas.microsoft.com/office/drawing/2014/main" id="{9F961BF6-43F8-4F34-915C-12237082FD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300358" y="911215"/>
            <a:ext cx="2581758" cy="5601105"/>
          </a:xfrm>
          <a:ln>
            <a:solidFill>
              <a:schemeClr val="tx1"/>
            </a:solidFill>
          </a:ln>
        </p:spPr>
      </p:pic>
      <p:sp>
        <p:nvSpPr>
          <p:cNvPr id="7" name="Textfeld 13311">
            <a:extLst>
              <a:ext uri="{FF2B5EF4-FFF2-40B4-BE49-F238E27FC236}">
                <a16:creationId xmlns:a16="http://schemas.microsoft.com/office/drawing/2014/main" id="{9BF7A046-5457-44E3-8275-C9571E7BC76C}"/>
              </a:ext>
            </a:extLst>
          </p:cNvPr>
          <p:cNvSpPr txBox="1">
            <a:spLocks noChangeArrowheads="1"/>
          </p:cNvSpPr>
          <p:nvPr/>
        </p:nvSpPr>
        <p:spPr bwMode="auto">
          <a:xfrm>
            <a:off x="568325" y="1204992"/>
            <a:ext cx="2723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a:t>Sealing the Junction Box</a:t>
            </a:r>
          </a:p>
        </p:txBody>
      </p:sp>
      <p:sp>
        <p:nvSpPr>
          <p:cNvPr id="8" name="Title 6">
            <a:extLst>
              <a:ext uri="{FF2B5EF4-FFF2-40B4-BE49-F238E27FC236}">
                <a16:creationId xmlns:a16="http://schemas.microsoft.com/office/drawing/2014/main" id="{EC02D9C6-50B3-4475-9FE8-F8A3964626D0}"/>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2.5 Seals and Labels</a:t>
            </a:r>
          </a:p>
        </p:txBody>
      </p:sp>
      <p:sp>
        <p:nvSpPr>
          <p:cNvPr id="9" name="Title 6">
            <a:extLst>
              <a:ext uri="{FF2B5EF4-FFF2-40B4-BE49-F238E27FC236}">
                <a16:creationId xmlns:a16="http://schemas.microsoft.com/office/drawing/2014/main" id="{91FDC688-FB5E-4D88-9015-A70536264793}"/>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Manufacture Conformity Assessment</a:t>
            </a:r>
          </a:p>
        </p:txBody>
      </p:sp>
    </p:spTree>
    <p:extLst>
      <p:ext uri="{BB962C8B-B14F-4D97-AF65-F5344CB8AC3E}">
        <p14:creationId xmlns:p14="http://schemas.microsoft.com/office/powerpoint/2010/main" val="3863465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CE3BAD3F-9D9A-4DE0-9D20-C5518349A376}"/>
              </a:ext>
            </a:extLst>
          </p:cNvPr>
          <p:cNvSpPr>
            <a:spLocks noGrp="1" noChangeArrowheads="1"/>
          </p:cNvSpPr>
          <p:nvPr>
            <p:ph idx="1"/>
          </p:nvPr>
        </p:nvSpPr>
        <p:spPr>
          <a:xfrm>
            <a:off x="838200" y="4509120"/>
            <a:ext cx="10515600" cy="2232248"/>
          </a:xfrm>
        </p:spPr>
        <p:txBody>
          <a:bodyPr>
            <a:normAutofit/>
          </a:bodyPr>
          <a:lstStyle/>
          <a:p>
            <a:r>
              <a:rPr lang="en-US" altLang="de-DE" sz="1800"/>
              <a:t>The filenames of X00A-805,808,822 must be:</a:t>
            </a:r>
            <a:br>
              <a:rPr lang="en-US" altLang="de-DE" sz="1800"/>
            </a:br>
            <a:r>
              <a:rPr lang="de-DE" altLang="de-DE" sz="1800" err="1"/>
              <a:t>SheetNumber_Series</a:t>
            </a:r>
            <a:r>
              <a:rPr lang="de-DE" altLang="de-DE" sz="1800"/>
              <a:t> </a:t>
            </a:r>
            <a:r>
              <a:rPr lang="de-DE" altLang="de-DE" sz="1800" err="1"/>
              <a:t>of</a:t>
            </a:r>
            <a:r>
              <a:rPr lang="de-DE" altLang="de-DE" sz="1800"/>
              <a:t> </a:t>
            </a:r>
            <a:r>
              <a:rPr lang="de-DE" altLang="de-DE" sz="1800" err="1"/>
              <a:t>Indicator_SerialNumber_VerificationOfficer</a:t>
            </a:r>
            <a:br>
              <a:rPr lang="de-DE" altLang="de-DE" sz="1800"/>
            </a:br>
            <a:r>
              <a:rPr lang="de-DE" altLang="de-DE" sz="1800"/>
              <a:t>e.g. “X00A-816_R320-K356_3131313_rvo12121.pdf”.</a:t>
            </a:r>
          </a:p>
          <a:p>
            <a:r>
              <a:rPr lang="en-US" altLang="de-DE" sz="1800"/>
              <a:t>Email to</a:t>
            </a:r>
            <a:r>
              <a:rPr lang="en-US" altLang="de-DE" sz="1800">
                <a:solidFill>
                  <a:srgbClr val="0070C0"/>
                </a:solidFill>
              </a:rPr>
              <a:t> verification@rinstrum.com</a:t>
            </a:r>
            <a:r>
              <a:rPr lang="en-US" altLang="de-DE" sz="1800"/>
              <a:t> with the following details in email subject:</a:t>
            </a:r>
            <a:br>
              <a:rPr lang="en-US" altLang="de-DE" sz="1800"/>
            </a:br>
            <a:r>
              <a:rPr lang="en-US" altLang="de-DE" sz="1800"/>
              <a:t>“Series of </a:t>
            </a:r>
            <a:r>
              <a:rPr lang="en-US" altLang="de-DE" sz="1800" err="1"/>
              <a:t>Indicator_Indicator-SerialNumber_SerialNumber</a:t>
            </a:r>
            <a:r>
              <a:rPr lang="en-US" altLang="de-DE" sz="1800"/>
              <a:t> of </a:t>
            </a:r>
            <a:r>
              <a:rPr lang="en-US" altLang="de-DE" sz="1800" err="1"/>
              <a:t>Scale_RVO</a:t>
            </a:r>
            <a:r>
              <a:rPr lang="en-US" altLang="de-DE" sz="1800"/>
              <a:t>-No.”</a:t>
            </a:r>
          </a:p>
          <a:p>
            <a:r>
              <a:rPr lang="en-US" altLang="de-DE" sz="1800"/>
              <a:t>The data must be unzipped</a:t>
            </a:r>
          </a:p>
          <a:p>
            <a:r>
              <a:rPr lang="en-US" altLang="de-DE" sz="1800"/>
              <a:t>Only data of </a:t>
            </a:r>
            <a:r>
              <a:rPr lang="en-US" altLang="de-DE" sz="1800" b="1"/>
              <a:t>one scale </a:t>
            </a:r>
            <a:r>
              <a:rPr lang="en-US" altLang="de-DE" sz="1800"/>
              <a:t>must be attached to </a:t>
            </a:r>
            <a:r>
              <a:rPr lang="en-US" altLang="de-DE" sz="1800" b="1"/>
              <a:t>one email</a:t>
            </a:r>
          </a:p>
          <a:p>
            <a:pPr>
              <a:buFontTx/>
              <a:buNone/>
            </a:pPr>
            <a:endParaRPr lang="de-DE" altLang="de-DE" sz="1800"/>
          </a:p>
        </p:txBody>
      </p:sp>
      <p:sp>
        <p:nvSpPr>
          <p:cNvPr id="7" name="Title 6">
            <a:extLst>
              <a:ext uri="{FF2B5EF4-FFF2-40B4-BE49-F238E27FC236}">
                <a16:creationId xmlns:a16="http://schemas.microsoft.com/office/drawing/2014/main" id="{1A605113-F2C8-405E-84C1-DD7CBBD59C25}"/>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2.6 Documents to Rinstrum</a:t>
            </a:r>
          </a:p>
        </p:txBody>
      </p:sp>
      <p:graphicFrame>
        <p:nvGraphicFramePr>
          <p:cNvPr id="8" name="Table 8">
            <a:extLst>
              <a:ext uri="{FF2B5EF4-FFF2-40B4-BE49-F238E27FC236}">
                <a16:creationId xmlns:a16="http://schemas.microsoft.com/office/drawing/2014/main" id="{FB43A051-7E64-4E04-9708-42BD91330767}"/>
              </a:ext>
            </a:extLst>
          </p:cNvPr>
          <p:cNvGraphicFramePr>
            <a:graphicFrameLocks noGrp="1"/>
          </p:cNvGraphicFramePr>
          <p:nvPr>
            <p:extLst>
              <p:ext uri="{D42A27DB-BD31-4B8C-83A1-F6EECF244321}">
                <p14:modId xmlns:p14="http://schemas.microsoft.com/office/powerpoint/2010/main" val="3515159351"/>
              </p:ext>
            </p:extLst>
          </p:nvPr>
        </p:nvGraphicFramePr>
        <p:xfrm>
          <a:off x="1487488" y="1268760"/>
          <a:ext cx="8672512" cy="2966720"/>
        </p:xfrm>
        <a:graphic>
          <a:graphicData uri="http://schemas.openxmlformats.org/drawingml/2006/table">
            <a:tbl>
              <a:tblPr firstRow="1" bandRow="1">
                <a:tableStyleId>{5C22544A-7EE6-4342-B048-85BDC9FD1C3A}</a:tableStyleId>
              </a:tblPr>
              <a:tblGrid>
                <a:gridCol w="5616624">
                  <a:extLst>
                    <a:ext uri="{9D8B030D-6E8A-4147-A177-3AD203B41FA5}">
                      <a16:colId xmlns:a16="http://schemas.microsoft.com/office/drawing/2014/main" val="3440080394"/>
                    </a:ext>
                  </a:extLst>
                </a:gridCol>
                <a:gridCol w="3055888">
                  <a:extLst>
                    <a:ext uri="{9D8B030D-6E8A-4147-A177-3AD203B41FA5}">
                      <a16:colId xmlns:a16="http://schemas.microsoft.com/office/drawing/2014/main" val="37510895"/>
                    </a:ext>
                  </a:extLst>
                </a:gridCol>
              </a:tblGrid>
              <a:tr h="370840">
                <a:tc>
                  <a:txBody>
                    <a:bodyPr/>
                    <a:lstStyle/>
                    <a:p>
                      <a:r>
                        <a:rPr lang="en-AU"/>
                        <a:t>Document</a:t>
                      </a:r>
                    </a:p>
                  </a:txBody>
                  <a:tcPr/>
                </a:tc>
                <a:tc>
                  <a:txBody>
                    <a:bodyPr/>
                    <a:lstStyle/>
                    <a:p>
                      <a:r>
                        <a:rPr lang="en-AU"/>
                        <a:t>Format</a:t>
                      </a:r>
                    </a:p>
                  </a:txBody>
                  <a:tcPr/>
                </a:tc>
                <a:extLst>
                  <a:ext uri="{0D108BD9-81ED-4DB2-BD59-A6C34878D82A}">
                    <a16:rowId xmlns:a16="http://schemas.microsoft.com/office/drawing/2014/main" val="2628687897"/>
                  </a:ext>
                </a:extLst>
              </a:tr>
              <a:tr h="370840">
                <a:tc>
                  <a:txBody>
                    <a:bodyPr/>
                    <a:lstStyle/>
                    <a:p>
                      <a:r>
                        <a:rPr lang="en-AU"/>
                        <a:t>X00A-808</a:t>
                      </a:r>
                    </a:p>
                  </a:txBody>
                  <a:tcPr/>
                </a:tc>
                <a:tc>
                  <a:txBody>
                    <a:bodyPr/>
                    <a:lstStyle/>
                    <a:p>
                      <a:r>
                        <a:rPr lang="en-AU"/>
                        <a:t>Pdf or scanned Pdf\Image</a:t>
                      </a:r>
                    </a:p>
                  </a:txBody>
                  <a:tcPr/>
                </a:tc>
                <a:extLst>
                  <a:ext uri="{0D108BD9-81ED-4DB2-BD59-A6C34878D82A}">
                    <a16:rowId xmlns:a16="http://schemas.microsoft.com/office/drawing/2014/main" val="3398868150"/>
                  </a:ext>
                </a:extLst>
              </a:tr>
              <a:tr h="370840">
                <a:tc>
                  <a:txBody>
                    <a:bodyPr/>
                    <a:lstStyle/>
                    <a:p>
                      <a:r>
                        <a:rPr lang="en-AU"/>
                        <a:t>X00A-805</a:t>
                      </a:r>
                    </a:p>
                  </a:txBody>
                  <a:tcPr/>
                </a:tc>
                <a:tc>
                  <a:txBody>
                    <a:bodyPr/>
                    <a:lstStyle/>
                    <a:p>
                      <a:r>
                        <a:rPr lang="en-AU"/>
                        <a:t>Excel or Pdf</a:t>
                      </a:r>
                    </a:p>
                  </a:txBody>
                  <a:tcPr/>
                </a:tc>
                <a:extLst>
                  <a:ext uri="{0D108BD9-81ED-4DB2-BD59-A6C34878D82A}">
                    <a16:rowId xmlns:a16="http://schemas.microsoft.com/office/drawing/2014/main" val="1187198123"/>
                  </a:ext>
                </a:extLst>
              </a:tr>
              <a:tr h="370840">
                <a:tc>
                  <a:txBody>
                    <a:bodyPr/>
                    <a:lstStyle/>
                    <a:p>
                      <a:r>
                        <a:rPr lang="en-AU"/>
                        <a:t>X00A-822</a:t>
                      </a:r>
                    </a:p>
                  </a:txBody>
                  <a:tcPr/>
                </a:tc>
                <a:tc>
                  <a:txBody>
                    <a:bodyPr/>
                    <a:lstStyle/>
                    <a:p>
                      <a:r>
                        <a:rPr lang="en-AU"/>
                        <a:t>Excel or Pdf</a:t>
                      </a:r>
                    </a:p>
                  </a:txBody>
                  <a:tcPr/>
                </a:tc>
                <a:extLst>
                  <a:ext uri="{0D108BD9-81ED-4DB2-BD59-A6C34878D82A}">
                    <a16:rowId xmlns:a16="http://schemas.microsoft.com/office/drawing/2014/main" val="2778465388"/>
                  </a:ext>
                </a:extLst>
              </a:tr>
              <a:tr h="370840">
                <a:tc>
                  <a:txBody>
                    <a:bodyPr/>
                    <a:lstStyle/>
                    <a:p>
                      <a:r>
                        <a:rPr lang="en-AU"/>
                        <a:t>Photos</a:t>
                      </a:r>
                    </a:p>
                  </a:txBody>
                  <a:tcPr/>
                </a:tc>
                <a:tc>
                  <a:txBody>
                    <a:bodyPr/>
                    <a:lstStyle/>
                    <a:p>
                      <a:r>
                        <a:rPr lang="en-AU"/>
                        <a:t>Images</a:t>
                      </a:r>
                    </a:p>
                  </a:txBody>
                  <a:tcPr/>
                </a:tc>
                <a:extLst>
                  <a:ext uri="{0D108BD9-81ED-4DB2-BD59-A6C34878D82A}">
                    <a16:rowId xmlns:a16="http://schemas.microsoft.com/office/drawing/2014/main" val="3580824660"/>
                  </a:ext>
                </a:extLst>
              </a:tr>
              <a:tr h="370840">
                <a:tc>
                  <a:txBody>
                    <a:bodyPr/>
                    <a:lstStyle/>
                    <a:p>
                      <a:r>
                        <a:rPr lang="en-US" altLang="de-DE" sz="1800"/>
                        <a:t>Certificate of used standard weights (Copy)</a:t>
                      </a:r>
                      <a:endParaRPr lang="en-AU"/>
                    </a:p>
                  </a:txBody>
                  <a:tcPr/>
                </a:tc>
                <a:tc>
                  <a:txBody>
                    <a:bodyPr/>
                    <a:lstStyle/>
                    <a:p>
                      <a:r>
                        <a:rPr lang="en-AU"/>
                        <a:t>Pdf</a:t>
                      </a:r>
                    </a:p>
                  </a:txBody>
                  <a:tcPr/>
                </a:tc>
                <a:extLst>
                  <a:ext uri="{0D108BD9-81ED-4DB2-BD59-A6C34878D82A}">
                    <a16:rowId xmlns:a16="http://schemas.microsoft.com/office/drawing/2014/main" val="4012819096"/>
                  </a:ext>
                </a:extLst>
              </a:tr>
              <a:tr h="370840">
                <a:tc>
                  <a:txBody>
                    <a:bodyPr/>
                    <a:lstStyle/>
                    <a:p>
                      <a:r>
                        <a:rPr lang="en-US" altLang="de-DE" sz="1800"/>
                        <a:t>Certificate of the used delta-weights (Copy)</a:t>
                      </a:r>
                      <a:endParaRPr lang="en-AU"/>
                    </a:p>
                  </a:txBody>
                  <a:tcPr/>
                </a:tc>
                <a:tc>
                  <a:txBody>
                    <a:bodyPr/>
                    <a:lstStyle/>
                    <a:p>
                      <a:r>
                        <a:rPr lang="en-AU"/>
                        <a:t>Pdf</a:t>
                      </a:r>
                    </a:p>
                  </a:txBody>
                  <a:tcPr/>
                </a:tc>
                <a:extLst>
                  <a:ext uri="{0D108BD9-81ED-4DB2-BD59-A6C34878D82A}">
                    <a16:rowId xmlns:a16="http://schemas.microsoft.com/office/drawing/2014/main" val="3167953261"/>
                  </a:ext>
                </a:extLst>
              </a:tr>
              <a:tr h="370840">
                <a:tc>
                  <a:txBody>
                    <a:bodyPr/>
                    <a:lstStyle/>
                    <a:p>
                      <a:r>
                        <a:rPr lang="en-AU"/>
                        <a:t>TC Loadcell </a:t>
                      </a:r>
                      <a:r>
                        <a:rPr lang="en-US" altLang="de-DE" sz="1800"/>
                        <a:t>(Copy)</a:t>
                      </a:r>
                      <a:endParaRPr lang="en-AU"/>
                    </a:p>
                  </a:txBody>
                  <a:tcPr/>
                </a:tc>
                <a:tc>
                  <a:txBody>
                    <a:bodyPr/>
                    <a:lstStyle/>
                    <a:p>
                      <a:r>
                        <a:rPr lang="en-AU"/>
                        <a:t>Pdf</a:t>
                      </a:r>
                    </a:p>
                  </a:txBody>
                  <a:tcPr/>
                </a:tc>
                <a:extLst>
                  <a:ext uri="{0D108BD9-81ED-4DB2-BD59-A6C34878D82A}">
                    <a16:rowId xmlns:a16="http://schemas.microsoft.com/office/drawing/2014/main" val="3529735791"/>
                  </a:ext>
                </a:extLst>
              </a:tr>
            </a:tbl>
          </a:graphicData>
        </a:graphic>
      </p:graphicFrame>
    </p:spTree>
    <p:extLst>
      <p:ext uri="{BB962C8B-B14F-4D97-AF65-F5344CB8AC3E}">
        <p14:creationId xmlns:p14="http://schemas.microsoft.com/office/powerpoint/2010/main" val="2854802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F40B49-0AE9-476D-9D24-B8FDA4347E17}"/>
              </a:ext>
            </a:extLst>
          </p:cNvPr>
          <p:cNvSpPr>
            <a:spLocks noGrp="1"/>
          </p:cNvSpPr>
          <p:nvPr>
            <p:ph idx="1"/>
          </p:nvPr>
        </p:nvSpPr>
        <p:spPr>
          <a:xfrm>
            <a:off x="838200" y="1412776"/>
            <a:ext cx="10515600" cy="4351338"/>
          </a:xfrm>
        </p:spPr>
        <p:txBody>
          <a:bodyPr>
            <a:normAutofit/>
          </a:bodyPr>
          <a:lstStyle/>
          <a:p>
            <a:r>
              <a:rPr lang="en-US" altLang="de-DE" sz="2400"/>
              <a:t>Rinstrum will issue the Declaration of Conformity after processing.</a:t>
            </a:r>
            <a:endParaRPr lang="de-DE" altLang="de-DE" sz="2400"/>
          </a:p>
          <a:p>
            <a:r>
              <a:rPr lang="en-US" altLang="de-DE" sz="2400"/>
              <a:t>Send the Declaration of Conformity to the customer.</a:t>
            </a:r>
          </a:p>
          <a:p>
            <a:r>
              <a:rPr lang="en-US" altLang="de-DE" sz="2400"/>
              <a:t>According to national law, if requested, RVO should ask the customer for informing the local authority about the verified scale and sending all requested documents.</a:t>
            </a:r>
            <a:endParaRPr lang="de-DE" altLang="de-DE" sz="2400"/>
          </a:p>
          <a:p>
            <a:endParaRPr lang="en-AU" sz="2400"/>
          </a:p>
        </p:txBody>
      </p:sp>
      <p:sp>
        <p:nvSpPr>
          <p:cNvPr id="6" name="Title 6">
            <a:extLst>
              <a:ext uri="{FF2B5EF4-FFF2-40B4-BE49-F238E27FC236}">
                <a16:creationId xmlns:a16="http://schemas.microsoft.com/office/drawing/2014/main" id="{9D3E0694-744E-41CA-921D-50C73149E16D}"/>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2.7 Declaration</a:t>
            </a:r>
          </a:p>
        </p:txBody>
      </p:sp>
    </p:spTree>
    <p:extLst>
      <p:ext uri="{BB962C8B-B14F-4D97-AF65-F5344CB8AC3E}">
        <p14:creationId xmlns:p14="http://schemas.microsoft.com/office/powerpoint/2010/main" val="971403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2.8 Clarification and Rejection</a:t>
            </a:r>
          </a:p>
        </p:txBody>
      </p:sp>
      <p:sp>
        <p:nvSpPr>
          <p:cNvPr id="4" name="Content Placeholder 3">
            <a:extLst>
              <a:ext uri="{FF2B5EF4-FFF2-40B4-BE49-F238E27FC236}">
                <a16:creationId xmlns:a16="http://schemas.microsoft.com/office/drawing/2014/main" id="{531F49BB-3AB1-44CF-BEA0-B35ABA35C6CB}"/>
              </a:ext>
            </a:extLst>
          </p:cNvPr>
          <p:cNvSpPr>
            <a:spLocks noGrp="1"/>
          </p:cNvSpPr>
          <p:nvPr>
            <p:ph idx="1"/>
          </p:nvPr>
        </p:nvSpPr>
        <p:spPr>
          <a:xfrm>
            <a:off x="838200" y="1484784"/>
            <a:ext cx="10515600" cy="4692179"/>
          </a:xfrm>
        </p:spPr>
        <p:txBody>
          <a:bodyPr>
            <a:normAutofit/>
          </a:bodyPr>
          <a:lstStyle/>
          <a:p>
            <a:r>
              <a:rPr lang="en-US" sz="2400"/>
              <a:t>When there is an issue with the MCA files, it will be on clarification state and RVO will be informed regarding this.</a:t>
            </a:r>
          </a:p>
          <a:p>
            <a:r>
              <a:rPr lang="en-US" sz="2400"/>
              <a:t>This will extend the processing time of the MCA.</a:t>
            </a:r>
          </a:p>
          <a:p>
            <a:r>
              <a:rPr lang="en-US" sz="2400"/>
              <a:t>Once RVO clears the issue, MCA will be processed, and Declaration of conformity will be issued.</a:t>
            </a:r>
          </a:p>
          <a:p>
            <a:r>
              <a:rPr lang="en-US" sz="2400"/>
              <a:t>If the issue can’t be resolved, MCA will be rejected. This will be informed to RVO and stickers places in the scale should be removed.</a:t>
            </a:r>
          </a:p>
          <a:p>
            <a:r>
              <a:rPr lang="en-US" sz="2400"/>
              <a:t>RVO can perform a new MCA for the scale and send documents to the verification email.</a:t>
            </a:r>
          </a:p>
          <a:p>
            <a:endParaRPr lang="en-US" sz="2400"/>
          </a:p>
        </p:txBody>
      </p:sp>
    </p:spTree>
    <p:extLst>
      <p:ext uri="{BB962C8B-B14F-4D97-AF65-F5344CB8AC3E}">
        <p14:creationId xmlns:p14="http://schemas.microsoft.com/office/powerpoint/2010/main" val="510526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3.1 RVO Support section</a:t>
            </a:r>
          </a:p>
        </p:txBody>
      </p:sp>
      <p:sp>
        <p:nvSpPr>
          <p:cNvPr id="7" name="Title 6">
            <a:extLst>
              <a:ext uri="{FF2B5EF4-FFF2-40B4-BE49-F238E27FC236}">
                <a16:creationId xmlns:a16="http://schemas.microsoft.com/office/drawing/2014/main" id="{9A18A647-6E22-4481-9CA3-1B81BDA8192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Rinstrum Verification Officers</a:t>
            </a:r>
          </a:p>
        </p:txBody>
      </p:sp>
      <p:sp>
        <p:nvSpPr>
          <p:cNvPr id="5" name="Content Placeholder 4">
            <a:extLst>
              <a:ext uri="{FF2B5EF4-FFF2-40B4-BE49-F238E27FC236}">
                <a16:creationId xmlns:a16="http://schemas.microsoft.com/office/drawing/2014/main" id="{39A6500B-DC6C-4512-BF5C-5ACA594F072A}"/>
              </a:ext>
            </a:extLst>
          </p:cNvPr>
          <p:cNvSpPr txBox="1">
            <a:spLocks noGrp="1"/>
          </p:cNvSpPr>
          <p:nvPr>
            <p:ph idx="1"/>
          </p:nvPr>
        </p:nvSpPr>
        <p:spPr>
          <a:xfrm>
            <a:off x="550863" y="1268413"/>
            <a:ext cx="11233150" cy="774571"/>
          </a:xfrm>
          <a:prstGeom prst="rect">
            <a:avLst/>
          </a:prstGeom>
          <a:noFill/>
        </p:spPr>
        <p:txBody>
          <a:bodyPr wrap="square" rtlCol="0">
            <a:spAutoFit/>
          </a:bodyPr>
          <a:lstStyle/>
          <a:p>
            <a:r>
              <a:rPr lang="en-AU" sz="2000"/>
              <a:t>RVO Web Page is accessible through </a:t>
            </a:r>
            <a:r>
              <a:rPr lang="en-AU" sz="2000">
                <a:hlinkClick r:id="rId2"/>
              </a:rPr>
              <a:t>https://rinstrum.com/product-category/rvo/</a:t>
            </a:r>
            <a:endParaRPr lang="en-AU" sz="2000"/>
          </a:p>
          <a:p>
            <a:pPr marL="0" indent="0">
              <a:buNone/>
            </a:pPr>
            <a:endParaRPr lang="en-GB" sz="2000"/>
          </a:p>
        </p:txBody>
      </p:sp>
      <p:pic>
        <p:nvPicPr>
          <p:cNvPr id="8" name="Picture 7">
            <a:extLst>
              <a:ext uri="{FF2B5EF4-FFF2-40B4-BE49-F238E27FC236}">
                <a16:creationId xmlns:a16="http://schemas.microsoft.com/office/drawing/2014/main" id="{7F5DBBBC-DB00-4A87-887C-EE87546948C6}"/>
              </a:ext>
            </a:extLst>
          </p:cNvPr>
          <p:cNvPicPr>
            <a:picLocks noChangeAspect="1"/>
          </p:cNvPicPr>
          <p:nvPr/>
        </p:nvPicPr>
        <p:blipFill>
          <a:blip r:embed="rId3"/>
          <a:stretch>
            <a:fillRect/>
          </a:stretch>
        </p:blipFill>
        <p:spPr>
          <a:xfrm>
            <a:off x="2453308" y="2076262"/>
            <a:ext cx="5551884" cy="328032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FBB7068A-CF95-46C2-8FFC-AA68AE10EDD7}"/>
              </a:ext>
            </a:extLst>
          </p:cNvPr>
          <p:cNvPicPr>
            <a:picLocks noChangeAspect="1"/>
          </p:cNvPicPr>
          <p:nvPr/>
        </p:nvPicPr>
        <p:blipFill rotWithShape="1">
          <a:blip r:embed="rId4"/>
          <a:srcRect l="2801" t="2231" r="10800" b="3271"/>
          <a:stretch/>
        </p:blipFill>
        <p:spPr>
          <a:xfrm>
            <a:off x="7536160" y="2822001"/>
            <a:ext cx="1728192" cy="324036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4669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3.1 RVO Support section</a:t>
            </a:r>
          </a:p>
        </p:txBody>
      </p:sp>
      <p:sp>
        <p:nvSpPr>
          <p:cNvPr id="7" name="Title 6">
            <a:extLst>
              <a:ext uri="{FF2B5EF4-FFF2-40B4-BE49-F238E27FC236}">
                <a16:creationId xmlns:a16="http://schemas.microsoft.com/office/drawing/2014/main" id="{9A18A647-6E22-4481-9CA3-1B81BDA8192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Rinstrum Verification Officers</a:t>
            </a:r>
          </a:p>
        </p:txBody>
      </p:sp>
      <p:graphicFrame>
        <p:nvGraphicFramePr>
          <p:cNvPr id="10" name="Content Placeholder 9">
            <a:extLst>
              <a:ext uri="{FF2B5EF4-FFF2-40B4-BE49-F238E27FC236}">
                <a16:creationId xmlns:a16="http://schemas.microsoft.com/office/drawing/2014/main" id="{142E53E5-D5FE-4BAD-B333-9E60C9F9E9F8}"/>
              </a:ext>
            </a:extLst>
          </p:cNvPr>
          <p:cNvGraphicFramePr>
            <a:graphicFrameLocks/>
          </p:cNvGraphicFramePr>
          <p:nvPr>
            <p:extLst>
              <p:ext uri="{D42A27DB-BD31-4B8C-83A1-F6EECF244321}">
                <p14:modId xmlns:p14="http://schemas.microsoft.com/office/powerpoint/2010/main" val="1781415032"/>
              </p:ext>
            </p:extLst>
          </p:nvPr>
        </p:nvGraphicFramePr>
        <p:xfrm>
          <a:off x="2135560" y="1740298"/>
          <a:ext cx="7561038" cy="4436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3689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3.2 Common Mistakes</a:t>
            </a:r>
          </a:p>
        </p:txBody>
      </p:sp>
      <p:sp>
        <p:nvSpPr>
          <p:cNvPr id="7" name="Title 6">
            <a:extLst>
              <a:ext uri="{FF2B5EF4-FFF2-40B4-BE49-F238E27FC236}">
                <a16:creationId xmlns:a16="http://schemas.microsoft.com/office/drawing/2014/main" id="{9A18A647-6E22-4481-9CA3-1B81BDA8192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Rinstrum Verification Officers</a:t>
            </a:r>
          </a:p>
        </p:txBody>
      </p:sp>
      <p:sp>
        <p:nvSpPr>
          <p:cNvPr id="3" name="Content Placeholder 2">
            <a:extLst>
              <a:ext uri="{FF2B5EF4-FFF2-40B4-BE49-F238E27FC236}">
                <a16:creationId xmlns:a16="http://schemas.microsoft.com/office/drawing/2014/main" id="{B722A3F1-F9DF-472D-AB3E-0F5BDFC8D4C1}"/>
              </a:ext>
            </a:extLst>
          </p:cNvPr>
          <p:cNvSpPr>
            <a:spLocks noGrp="1"/>
          </p:cNvSpPr>
          <p:nvPr>
            <p:ph idx="1"/>
          </p:nvPr>
        </p:nvSpPr>
        <p:spPr>
          <a:xfrm>
            <a:off x="838200" y="1340768"/>
            <a:ext cx="10515600" cy="4836195"/>
          </a:xfrm>
        </p:spPr>
        <p:txBody>
          <a:bodyPr/>
          <a:lstStyle/>
          <a:p>
            <a:pPr marL="0" indent="0">
              <a:buNone/>
            </a:pPr>
            <a:r>
              <a:rPr lang="en-US" sz="2400" b="1"/>
              <a:t>Incorrect Type Approval Certificate Number</a:t>
            </a:r>
          </a:p>
          <a:p>
            <a:r>
              <a:rPr lang="en-US" sz="2400"/>
              <a:t>Rinstrum List of certificates</a:t>
            </a:r>
          </a:p>
          <a:p>
            <a:endParaRPr lang="en-US" sz="2400"/>
          </a:p>
          <a:p>
            <a:endParaRPr lang="en-US" sz="2400"/>
          </a:p>
          <a:p>
            <a:endParaRPr lang="en-US" sz="2400"/>
          </a:p>
          <a:p>
            <a:endParaRPr lang="en-US" sz="2400"/>
          </a:p>
          <a:p>
            <a:endParaRPr lang="en-US" sz="2400"/>
          </a:p>
          <a:p>
            <a:r>
              <a:rPr lang="en-US" sz="2400"/>
              <a:t>R300 V4 Indicator vs R300 V4 HW1.2 Indicator</a:t>
            </a:r>
          </a:p>
          <a:p>
            <a:pPr lvl="1"/>
            <a:endParaRPr lang="en-US" sz="2000"/>
          </a:p>
        </p:txBody>
      </p:sp>
      <p:pic>
        <p:nvPicPr>
          <p:cNvPr id="4" name="Picture 3" descr="R320 V4 HW1.2 Indicator">
            <a:extLst>
              <a:ext uri="{FF2B5EF4-FFF2-40B4-BE49-F238E27FC236}">
                <a16:creationId xmlns:a16="http://schemas.microsoft.com/office/drawing/2014/main" id="{8B49644A-E409-47AD-9506-46072A64E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925" y="4201486"/>
            <a:ext cx="2736304" cy="2052228"/>
          </a:xfrm>
          <a:prstGeom prst="rect">
            <a:avLst/>
          </a:prstGeom>
        </p:spPr>
      </p:pic>
      <p:pic>
        <p:nvPicPr>
          <p:cNvPr id="8" name="Picture 7" descr="A close up of a machine&#10;&#10;Description automatically generated">
            <a:extLst>
              <a:ext uri="{FF2B5EF4-FFF2-40B4-BE49-F238E27FC236}">
                <a16:creationId xmlns:a16="http://schemas.microsoft.com/office/drawing/2014/main" id="{A8097B3F-2EE0-4F4F-8613-2E129E5D8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152303" y="4597748"/>
            <a:ext cx="1747014" cy="2329352"/>
          </a:xfrm>
          <a:prstGeom prst="rect">
            <a:avLst/>
          </a:prstGeom>
        </p:spPr>
      </p:pic>
      <p:sp>
        <p:nvSpPr>
          <p:cNvPr id="9" name="Rectangle 8">
            <a:extLst>
              <a:ext uri="{FF2B5EF4-FFF2-40B4-BE49-F238E27FC236}">
                <a16:creationId xmlns:a16="http://schemas.microsoft.com/office/drawing/2014/main" id="{05A74C97-E09D-4B7E-9D71-5EC5FCF986A9}"/>
              </a:ext>
            </a:extLst>
          </p:cNvPr>
          <p:cNvSpPr/>
          <p:nvPr/>
        </p:nvSpPr>
        <p:spPr>
          <a:xfrm>
            <a:off x="9915170" y="4812258"/>
            <a:ext cx="432048" cy="144016"/>
          </a:xfrm>
          <a:prstGeom prst="rect">
            <a:avLst/>
          </a:prstGeom>
          <a:no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722BF3-536B-416F-8767-34C53AA86ADF}"/>
              </a:ext>
            </a:extLst>
          </p:cNvPr>
          <p:cNvSpPr/>
          <p:nvPr/>
        </p:nvSpPr>
        <p:spPr>
          <a:xfrm>
            <a:off x="10441804" y="5399611"/>
            <a:ext cx="432048" cy="220195"/>
          </a:xfrm>
          <a:prstGeom prst="rect">
            <a:avLst/>
          </a:prstGeom>
          <a:no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4">
            <a:extLst>
              <a:ext uri="{FF2B5EF4-FFF2-40B4-BE49-F238E27FC236}">
                <a16:creationId xmlns:a16="http://schemas.microsoft.com/office/drawing/2014/main" id="{F1997701-0C92-9AF5-16DE-311928C8F3C5}"/>
              </a:ext>
            </a:extLst>
          </p:cNvPr>
          <p:cNvGraphicFramePr>
            <a:graphicFrameLocks noGrp="1"/>
          </p:cNvGraphicFramePr>
          <p:nvPr>
            <p:extLst>
              <p:ext uri="{D42A27DB-BD31-4B8C-83A1-F6EECF244321}">
                <p14:modId xmlns:p14="http://schemas.microsoft.com/office/powerpoint/2010/main" val="2319237438"/>
              </p:ext>
            </p:extLst>
          </p:nvPr>
        </p:nvGraphicFramePr>
        <p:xfrm>
          <a:off x="2032001" y="2216235"/>
          <a:ext cx="7232352" cy="1979856"/>
        </p:xfrm>
        <a:graphic>
          <a:graphicData uri="http://schemas.openxmlformats.org/drawingml/2006/table">
            <a:tbl>
              <a:tblPr firstRow="1" bandRow="1">
                <a:tableStyleId>{5C22544A-7EE6-4342-B048-85BDC9FD1C3A}</a:tableStyleId>
              </a:tblPr>
              <a:tblGrid>
                <a:gridCol w="2410784">
                  <a:extLst>
                    <a:ext uri="{9D8B030D-6E8A-4147-A177-3AD203B41FA5}">
                      <a16:colId xmlns:a16="http://schemas.microsoft.com/office/drawing/2014/main" val="1439082912"/>
                    </a:ext>
                  </a:extLst>
                </a:gridCol>
                <a:gridCol w="2410784">
                  <a:extLst>
                    <a:ext uri="{9D8B030D-6E8A-4147-A177-3AD203B41FA5}">
                      <a16:colId xmlns:a16="http://schemas.microsoft.com/office/drawing/2014/main" val="2511958804"/>
                    </a:ext>
                  </a:extLst>
                </a:gridCol>
                <a:gridCol w="2410784">
                  <a:extLst>
                    <a:ext uri="{9D8B030D-6E8A-4147-A177-3AD203B41FA5}">
                      <a16:colId xmlns:a16="http://schemas.microsoft.com/office/drawing/2014/main" val="3275830623"/>
                    </a:ext>
                  </a:extLst>
                </a:gridCol>
              </a:tblGrid>
              <a:tr h="329976">
                <a:tc>
                  <a:txBody>
                    <a:bodyPr/>
                    <a:lstStyle/>
                    <a:p>
                      <a:endParaRPr lang="en-US" sz="1600"/>
                    </a:p>
                  </a:txBody>
                  <a:tcPr marL="81364" marR="81364" marT="40682" marB="40682"/>
                </a:tc>
                <a:tc>
                  <a:txBody>
                    <a:bodyPr/>
                    <a:lstStyle/>
                    <a:p>
                      <a:pPr algn="ctr"/>
                      <a:r>
                        <a:rPr lang="en-US" sz="1600"/>
                        <a:t>T Number</a:t>
                      </a:r>
                    </a:p>
                  </a:txBody>
                  <a:tcPr marL="81364" marR="81364" marT="40682" marB="40682"/>
                </a:tc>
                <a:tc>
                  <a:txBody>
                    <a:bodyPr/>
                    <a:lstStyle/>
                    <a:p>
                      <a:pPr algn="ctr"/>
                      <a:r>
                        <a:rPr lang="en-US" sz="1600"/>
                        <a:t>TC Number</a:t>
                      </a:r>
                    </a:p>
                  </a:txBody>
                  <a:tcPr marL="81364" marR="81364" marT="40682" marB="40682"/>
                </a:tc>
                <a:extLst>
                  <a:ext uri="{0D108BD9-81ED-4DB2-BD59-A6C34878D82A}">
                    <a16:rowId xmlns:a16="http://schemas.microsoft.com/office/drawing/2014/main" val="2055180983"/>
                  </a:ext>
                </a:extLst>
              </a:tr>
              <a:tr h="329976">
                <a:tc>
                  <a:txBody>
                    <a:bodyPr/>
                    <a:lstStyle/>
                    <a:p>
                      <a:r>
                        <a:rPr lang="en-US" sz="1600"/>
                        <a:t>R300 Series V4</a:t>
                      </a:r>
                    </a:p>
                  </a:txBody>
                  <a:tcPr marL="81364" marR="81364" marT="40682" marB="40682"/>
                </a:tc>
                <a:tc>
                  <a:txBody>
                    <a:bodyPr/>
                    <a:lstStyle/>
                    <a:p>
                      <a:pPr algn="ctr"/>
                      <a:r>
                        <a:rPr lang="en-US" sz="1600"/>
                        <a:t>T6244</a:t>
                      </a:r>
                    </a:p>
                  </a:txBody>
                  <a:tcPr marL="81364" marR="81364" marT="40682" marB="40682"/>
                </a:tc>
                <a:tc>
                  <a:txBody>
                    <a:bodyPr/>
                    <a:lstStyle/>
                    <a:p>
                      <a:pPr algn="ctr"/>
                      <a:r>
                        <a:rPr lang="en-US" sz="1600"/>
                        <a:t>TC6242</a:t>
                      </a:r>
                    </a:p>
                  </a:txBody>
                  <a:tcPr marL="81364" marR="81364" marT="40682" marB="40682"/>
                </a:tc>
                <a:extLst>
                  <a:ext uri="{0D108BD9-81ED-4DB2-BD59-A6C34878D82A}">
                    <a16:rowId xmlns:a16="http://schemas.microsoft.com/office/drawing/2014/main" val="229713325"/>
                  </a:ext>
                </a:extLst>
              </a:tr>
              <a:tr h="329976">
                <a:tc>
                  <a:txBody>
                    <a:bodyPr/>
                    <a:lstStyle/>
                    <a:p>
                      <a:r>
                        <a:rPr lang="en-US" sz="1600"/>
                        <a:t>R300 V4 HW 1.2 </a:t>
                      </a:r>
                    </a:p>
                  </a:txBody>
                  <a:tcPr marL="81364" marR="81364" marT="40682" marB="40682"/>
                </a:tc>
                <a:tc>
                  <a:txBody>
                    <a:bodyPr/>
                    <a:lstStyle/>
                    <a:p>
                      <a:pPr algn="ctr"/>
                      <a:r>
                        <a:rPr lang="en-US" sz="1600"/>
                        <a:t>T11438</a:t>
                      </a:r>
                    </a:p>
                  </a:txBody>
                  <a:tcPr marL="81364" marR="81364" marT="40682" marB="40682"/>
                </a:tc>
                <a:tc>
                  <a:txBody>
                    <a:bodyPr/>
                    <a:lstStyle/>
                    <a:p>
                      <a:pPr algn="ctr"/>
                      <a:r>
                        <a:rPr lang="en-US" sz="1600"/>
                        <a:t>TC11437</a:t>
                      </a:r>
                    </a:p>
                  </a:txBody>
                  <a:tcPr marL="81364" marR="81364" marT="40682" marB="40682"/>
                </a:tc>
                <a:extLst>
                  <a:ext uri="{0D108BD9-81ED-4DB2-BD59-A6C34878D82A}">
                    <a16:rowId xmlns:a16="http://schemas.microsoft.com/office/drawing/2014/main" val="2059853089"/>
                  </a:ext>
                </a:extLst>
              </a:tr>
              <a:tr h="329976">
                <a:tc>
                  <a:txBody>
                    <a:bodyPr/>
                    <a:lstStyle/>
                    <a:p>
                      <a:r>
                        <a:rPr lang="en-US" sz="1600"/>
                        <a:t>X300 Series</a:t>
                      </a:r>
                    </a:p>
                  </a:txBody>
                  <a:tcPr marL="81364" marR="81364" marT="40682" marB="40682"/>
                </a:tc>
                <a:tc>
                  <a:txBody>
                    <a:bodyPr/>
                    <a:lstStyle/>
                    <a:p>
                      <a:pPr algn="ctr"/>
                      <a:r>
                        <a:rPr lang="en-US" sz="1600"/>
                        <a:t>T7418</a:t>
                      </a:r>
                    </a:p>
                  </a:txBody>
                  <a:tcPr marL="81364" marR="81364" marT="40682" marB="40682"/>
                </a:tc>
                <a:tc>
                  <a:txBody>
                    <a:bodyPr/>
                    <a:lstStyle/>
                    <a:p>
                      <a:pPr algn="ctr"/>
                      <a:r>
                        <a:rPr lang="en-US" sz="1600"/>
                        <a:t>TC6821</a:t>
                      </a:r>
                    </a:p>
                  </a:txBody>
                  <a:tcPr marL="81364" marR="81364" marT="40682" marB="40682"/>
                </a:tc>
                <a:extLst>
                  <a:ext uri="{0D108BD9-81ED-4DB2-BD59-A6C34878D82A}">
                    <a16:rowId xmlns:a16="http://schemas.microsoft.com/office/drawing/2014/main" val="3938626177"/>
                  </a:ext>
                </a:extLst>
              </a:tr>
              <a:tr h="329976">
                <a:tc>
                  <a:txBody>
                    <a:bodyPr/>
                    <a:lstStyle/>
                    <a:p>
                      <a:r>
                        <a:rPr lang="en-US" sz="1600"/>
                        <a:t>R400 Series </a:t>
                      </a:r>
                    </a:p>
                  </a:txBody>
                  <a:tcPr marL="81364" marR="81364" marT="40682" marB="40682"/>
                </a:tc>
                <a:tc>
                  <a:txBody>
                    <a:bodyPr/>
                    <a:lstStyle/>
                    <a:p>
                      <a:pPr algn="ctr"/>
                      <a:r>
                        <a:rPr lang="en-US" sz="1600"/>
                        <a:t>T6822</a:t>
                      </a:r>
                    </a:p>
                  </a:txBody>
                  <a:tcPr marL="81364" marR="81364" marT="40682" marB="40682"/>
                </a:tc>
                <a:tc>
                  <a:txBody>
                    <a:bodyPr/>
                    <a:lstStyle/>
                    <a:p>
                      <a:pPr algn="ctr"/>
                      <a:r>
                        <a:rPr lang="en-US" sz="1600"/>
                        <a:t> TC6821</a:t>
                      </a:r>
                    </a:p>
                  </a:txBody>
                  <a:tcPr marL="81364" marR="81364" marT="40682" marB="40682"/>
                </a:tc>
                <a:extLst>
                  <a:ext uri="{0D108BD9-81ED-4DB2-BD59-A6C34878D82A}">
                    <a16:rowId xmlns:a16="http://schemas.microsoft.com/office/drawing/2014/main" val="4123913302"/>
                  </a:ext>
                </a:extLst>
              </a:tr>
              <a:tr h="329976">
                <a:tc>
                  <a:txBody>
                    <a:bodyPr/>
                    <a:lstStyle/>
                    <a:p>
                      <a:r>
                        <a:rPr lang="en-US" sz="1600"/>
                        <a:t>C500 Series</a:t>
                      </a:r>
                    </a:p>
                  </a:txBody>
                  <a:tcPr marL="81364" marR="81364" marT="40682" marB="40682"/>
                </a:tc>
                <a:tc>
                  <a:txBody>
                    <a:bodyPr/>
                    <a:lstStyle/>
                    <a:p>
                      <a:pPr algn="ctr"/>
                      <a:r>
                        <a:rPr lang="en-US" sz="1600"/>
                        <a:t>T11766 </a:t>
                      </a:r>
                    </a:p>
                  </a:txBody>
                  <a:tcPr marL="81364" marR="81364" marT="40682" marB="40682"/>
                </a:tc>
                <a:tc>
                  <a:txBody>
                    <a:bodyPr/>
                    <a:lstStyle/>
                    <a:p>
                      <a:pPr algn="ctr"/>
                      <a:r>
                        <a:rPr lang="en-US" sz="1600"/>
                        <a:t>TC11766</a:t>
                      </a:r>
                    </a:p>
                  </a:txBody>
                  <a:tcPr marL="81364" marR="81364" marT="40682" marB="40682"/>
                </a:tc>
                <a:extLst>
                  <a:ext uri="{0D108BD9-81ED-4DB2-BD59-A6C34878D82A}">
                    <a16:rowId xmlns:a16="http://schemas.microsoft.com/office/drawing/2014/main" val="1985508624"/>
                  </a:ext>
                </a:extLst>
              </a:tr>
            </a:tbl>
          </a:graphicData>
        </a:graphic>
      </p:graphicFrame>
    </p:spTree>
    <p:extLst>
      <p:ext uri="{BB962C8B-B14F-4D97-AF65-F5344CB8AC3E}">
        <p14:creationId xmlns:p14="http://schemas.microsoft.com/office/powerpoint/2010/main" val="4189105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3.2 Common Mistakes</a:t>
            </a:r>
          </a:p>
        </p:txBody>
      </p:sp>
      <p:sp>
        <p:nvSpPr>
          <p:cNvPr id="7" name="Title 6">
            <a:extLst>
              <a:ext uri="{FF2B5EF4-FFF2-40B4-BE49-F238E27FC236}">
                <a16:creationId xmlns:a16="http://schemas.microsoft.com/office/drawing/2014/main" id="{9A18A647-6E22-4481-9CA3-1B81BDA8192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Rinstrum Verification Officers</a:t>
            </a:r>
          </a:p>
        </p:txBody>
      </p:sp>
      <p:sp>
        <p:nvSpPr>
          <p:cNvPr id="3" name="Content Placeholder 2">
            <a:extLst>
              <a:ext uri="{FF2B5EF4-FFF2-40B4-BE49-F238E27FC236}">
                <a16:creationId xmlns:a16="http://schemas.microsoft.com/office/drawing/2014/main" id="{B722A3F1-F9DF-472D-AB3E-0F5BDFC8D4C1}"/>
              </a:ext>
            </a:extLst>
          </p:cNvPr>
          <p:cNvSpPr>
            <a:spLocks noGrp="1"/>
          </p:cNvSpPr>
          <p:nvPr>
            <p:ph idx="1"/>
          </p:nvPr>
        </p:nvSpPr>
        <p:spPr>
          <a:xfrm>
            <a:off x="838200" y="1340768"/>
            <a:ext cx="10515600" cy="4836195"/>
          </a:xfrm>
        </p:spPr>
        <p:txBody>
          <a:bodyPr/>
          <a:lstStyle/>
          <a:p>
            <a:pPr marL="0" indent="0">
              <a:buNone/>
            </a:pPr>
            <a:r>
              <a:rPr lang="en-US" sz="2400" b="1"/>
              <a:t>Imperfect Sealing</a:t>
            </a:r>
          </a:p>
          <a:p>
            <a:r>
              <a:rPr lang="en-US" sz="2400"/>
              <a:t>Make sure to seal in a way that Scale can not be</a:t>
            </a:r>
          </a:p>
          <a:p>
            <a:pPr marL="0" indent="0">
              <a:buNone/>
            </a:pPr>
            <a:r>
              <a:rPr lang="en-US" sz="2400"/>
              <a:t>Modified without removing the void stickers.</a:t>
            </a:r>
          </a:p>
          <a:p>
            <a:r>
              <a:rPr lang="en-US" sz="2400"/>
              <a:t>Send all images with the MCA file. </a:t>
            </a:r>
          </a:p>
          <a:p>
            <a:pPr lvl="1"/>
            <a:endParaRPr lang="en-US" sz="2000"/>
          </a:p>
        </p:txBody>
      </p:sp>
      <p:pic>
        <p:nvPicPr>
          <p:cNvPr id="8" name="Picture 7">
            <a:extLst>
              <a:ext uri="{FF2B5EF4-FFF2-40B4-BE49-F238E27FC236}">
                <a16:creationId xmlns:a16="http://schemas.microsoft.com/office/drawing/2014/main" id="{167E7921-FA1F-4563-958C-9C2A7636FA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20136" y="1489787"/>
            <a:ext cx="4280312" cy="2407676"/>
          </a:xfrm>
          <a:prstGeom prst="rect">
            <a:avLst/>
          </a:prstGeom>
          <a:ln>
            <a:solidFill>
              <a:schemeClr val="tx1"/>
            </a:solidFill>
          </a:ln>
        </p:spPr>
      </p:pic>
      <p:pic>
        <p:nvPicPr>
          <p:cNvPr id="5" name="Picture 4" descr="A picture containing sitting, car, small, pair&#10;&#10;Description automatically generated">
            <a:extLst>
              <a:ext uri="{FF2B5EF4-FFF2-40B4-BE49-F238E27FC236}">
                <a16:creationId xmlns:a16="http://schemas.microsoft.com/office/drawing/2014/main" id="{BC8781E8-9DF1-4CF4-BC15-8867B57E1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893" y="4450107"/>
            <a:ext cx="4435508" cy="2132456"/>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282D5786-023F-4385-9BCF-26EEA850B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875" y="3464039"/>
            <a:ext cx="4770101" cy="2915724"/>
          </a:xfrm>
          <a:prstGeom prst="rect">
            <a:avLst/>
          </a:prstGeom>
          <a:ln>
            <a:solidFill>
              <a:schemeClr val="tx1"/>
            </a:solidFill>
          </a:ln>
        </p:spPr>
      </p:pic>
    </p:spTree>
    <p:extLst>
      <p:ext uri="{BB962C8B-B14F-4D97-AF65-F5344CB8AC3E}">
        <p14:creationId xmlns:p14="http://schemas.microsoft.com/office/powerpoint/2010/main" val="1673889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4.1 UKCA Approvals</a:t>
            </a:r>
          </a:p>
        </p:txBody>
      </p:sp>
      <p:sp>
        <p:nvSpPr>
          <p:cNvPr id="7" name="Title 6">
            <a:extLst>
              <a:ext uri="{FF2B5EF4-FFF2-40B4-BE49-F238E27FC236}">
                <a16:creationId xmlns:a16="http://schemas.microsoft.com/office/drawing/2014/main" id="{9A18A647-6E22-4481-9CA3-1B81BDA8192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Rinstrum Updates</a:t>
            </a:r>
          </a:p>
        </p:txBody>
      </p:sp>
      <p:sp>
        <p:nvSpPr>
          <p:cNvPr id="4" name="Content Placeholder 3">
            <a:extLst>
              <a:ext uri="{FF2B5EF4-FFF2-40B4-BE49-F238E27FC236}">
                <a16:creationId xmlns:a16="http://schemas.microsoft.com/office/drawing/2014/main" id="{531F49BB-3AB1-44CF-BEA0-B35ABA35C6CB}"/>
              </a:ext>
            </a:extLst>
          </p:cNvPr>
          <p:cNvSpPr>
            <a:spLocks noGrp="1"/>
          </p:cNvSpPr>
          <p:nvPr>
            <p:ph idx="1"/>
          </p:nvPr>
        </p:nvSpPr>
        <p:spPr>
          <a:xfrm>
            <a:off x="838200" y="1484784"/>
            <a:ext cx="10515600" cy="4692179"/>
          </a:xfrm>
        </p:spPr>
        <p:txBody>
          <a:bodyPr/>
          <a:lstStyle/>
          <a:p>
            <a:r>
              <a:rPr lang="en-US"/>
              <a:t>Rinstrum has applied for UKCA approvals and currently under processing.</a:t>
            </a:r>
          </a:p>
          <a:p>
            <a:r>
              <a:rPr lang="en-US"/>
              <a:t>RVOs can apply for a training with Rinstrum for performing MCA with UKCA approvals.</a:t>
            </a:r>
          </a:p>
          <a:p>
            <a:r>
              <a:rPr lang="en-US"/>
              <a:t>Email us at </a:t>
            </a:r>
            <a:r>
              <a:rPr lang="en-US">
                <a:hlinkClick r:id="rId2"/>
              </a:rPr>
              <a:t>varification@rinstrum.com</a:t>
            </a:r>
            <a:r>
              <a:rPr lang="en-US"/>
              <a:t> for more information.</a:t>
            </a:r>
          </a:p>
        </p:txBody>
      </p:sp>
      <p:pic>
        <p:nvPicPr>
          <p:cNvPr id="3" name="Picture 2">
            <a:extLst>
              <a:ext uri="{FF2B5EF4-FFF2-40B4-BE49-F238E27FC236}">
                <a16:creationId xmlns:a16="http://schemas.microsoft.com/office/drawing/2014/main" id="{57735956-27FC-57FE-9762-E8BF4212B723}"/>
              </a:ext>
            </a:extLst>
          </p:cNvPr>
          <p:cNvPicPr>
            <a:picLocks noChangeAspect="1"/>
          </p:cNvPicPr>
          <p:nvPr/>
        </p:nvPicPr>
        <p:blipFill>
          <a:blip r:embed="rId3"/>
          <a:stretch>
            <a:fillRect/>
          </a:stretch>
        </p:blipFill>
        <p:spPr>
          <a:xfrm>
            <a:off x="8112224" y="3933056"/>
            <a:ext cx="2362530" cy="2010056"/>
          </a:xfrm>
          <a:prstGeom prst="rect">
            <a:avLst/>
          </a:prstGeom>
        </p:spPr>
      </p:pic>
    </p:spTree>
    <p:extLst>
      <p:ext uri="{BB962C8B-B14F-4D97-AF65-F5344CB8AC3E}">
        <p14:creationId xmlns:p14="http://schemas.microsoft.com/office/powerpoint/2010/main" val="780451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hteck 1">
            <a:extLst>
              <a:ext uri="{FF2B5EF4-FFF2-40B4-BE49-F238E27FC236}">
                <a16:creationId xmlns:a16="http://schemas.microsoft.com/office/drawing/2014/main" id="{8816125A-41C2-47AB-8EC2-02B741EA9BB4}"/>
              </a:ext>
            </a:extLst>
          </p:cNvPr>
          <p:cNvSpPr>
            <a:spLocks noChangeArrowheads="1"/>
          </p:cNvSpPr>
          <p:nvPr/>
        </p:nvSpPr>
        <p:spPr bwMode="auto">
          <a:xfrm>
            <a:off x="695400" y="1229448"/>
            <a:ext cx="10945215" cy="344709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de-DE" sz="1800" b="1"/>
              <a:t>Measuring instruments (MID)</a:t>
            </a:r>
          </a:p>
          <a:p>
            <a:pPr>
              <a:spcBef>
                <a:spcPct val="0"/>
              </a:spcBef>
              <a:buFontTx/>
              <a:buNone/>
              <a:defRPr/>
            </a:pPr>
            <a:r>
              <a:rPr lang="en-US" altLang="de-DE" sz="1800" b="1"/>
              <a:t>	</a:t>
            </a:r>
            <a:r>
              <a:rPr lang="en-US" altLang="de-DE" sz="1800"/>
              <a:t>2014/32/EU</a:t>
            </a:r>
          </a:p>
          <a:p>
            <a:pPr>
              <a:spcBef>
                <a:spcPct val="0"/>
              </a:spcBef>
              <a:buFontTx/>
              <a:buNone/>
              <a:defRPr/>
            </a:pPr>
            <a:endParaRPr lang="en-US" altLang="de-DE" sz="1800" b="1"/>
          </a:p>
          <a:p>
            <a:pPr>
              <a:spcBef>
                <a:spcPct val="0"/>
              </a:spcBef>
              <a:buFontTx/>
              <a:buNone/>
              <a:defRPr/>
            </a:pPr>
            <a:r>
              <a:rPr lang="en-US" altLang="de-DE" sz="1800" b="1"/>
              <a:t>Non-automatic weighing instruments (NAWI)</a:t>
            </a:r>
          </a:p>
          <a:p>
            <a:pPr>
              <a:spcBef>
                <a:spcPct val="0"/>
              </a:spcBef>
              <a:buFontTx/>
              <a:buNone/>
              <a:defRPr/>
            </a:pPr>
            <a:r>
              <a:rPr lang="en-US" altLang="de-DE" sz="1800" b="1"/>
              <a:t>	</a:t>
            </a:r>
            <a:r>
              <a:rPr lang="en-US" altLang="de-DE" sz="1800"/>
              <a:t>2014/31/EU</a:t>
            </a:r>
          </a:p>
          <a:p>
            <a:pPr>
              <a:spcBef>
                <a:spcPct val="0"/>
              </a:spcBef>
              <a:buFontTx/>
              <a:buNone/>
              <a:defRPr/>
            </a:pPr>
            <a:endParaRPr lang="en-US" altLang="de-DE" sz="1800" b="1"/>
          </a:p>
          <a:p>
            <a:pPr>
              <a:spcBef>
                <a:spcPct val="0"/>
              </a:spcBef>
              <a:buNone/>
              <a:defRPr/>
            </a:pPr>
            <a:endParaRPr lang="en-US" altLang="de-DE" sz="1400"/>
          </a:p>
          <a:p>
            <a:pPr>
              <a:spcBef>
                <a:spcPct val="0"/>
              </a:spcBef>
              <a:buNone/>
              <a:defRPr/>
            </a:pPr>
            <a:r>
              <a:rPr lang="en-US" altLang="de-DE" sz="1800" b="1"/>
              <a:t>CE Marking</a:t>
            </a:r>
          </a:p>
          <a:p>
            <a:pPr>
              <a:spcBef>
                <a:spcPct val="0"/>
              </a:spcBef>
              <a:buNone/>
              <a:defRPr/>
            </a:pPr>
            <a:r>
              <a:rPr lang="en-US" altLang="de-DE" sz="1800" b="1"/>
              <a:t>	</a:t>
            </a:r>
            <a:r>
              <a:rPr lang="en-US" altLang="de-DE" sz="1800"/>
              <a:t>CE Marking can only be placed on an instrument if it complies with EU Directives.</a:t>
            </a:r>
            <a:br>
              <a:rPr lang="en-US" altLang="de-DE" sz="1400"/>
            </a:br>
            <a:r>
              <a:rPr lang="en-US" altLang="de-DE" sz="1400"/>
              <a:t>	</a:t>
            </a:r>
            <a:br>
              <a:rPr lang="en-US" altLang="de-DE" sz="1400"/>
            </a:br>
            <a:endParaRPr lang="en-US" altLang="de-DE" sz="1400"/>
          </a:p>
          <a:p>
            <a:pPr marL="285750" indent="-285750">
              <a:spcBef>
                <a:spcPct val="0"/>
              </a:spcBef>
              <a:buFont typeface="Arial" panose="020B0604020202020204" pitchFamily="34" charset="0"/>
              <a:buChar char="•"/>
              <a:defRPr/>
            </a:pPr>
            <a:endParaRPr lang="en-US" altLang="de-DE" sz="1400"/>
          </a:p>
          <a:p>
            <a:pPr>
              <a:spcBef>
                <a:spcPct val="0"/>
              </a:spcBef>
              <a:buFontTx/>
              <a:buNone/>
              <a:defRPr/>
            </a:pPr>
            <a:endParaRPr lang="de-DE" altLang="de-DE" sz="1800"/>
          </a:p>
        </p:txBody>
      </p:sp>
      <p:pic>
        <p:nvPicPr>
          <p:cNvPr id="11269" name="Grafik 2">
            <a:extLst>
              <a:ext uri="{FF2B5EF4-FFF2-40B4-BE49-F238E27FC236}">
                <a16:creationId xmlns:a16="http://schemas.microsoft.com/office/drawing/2014/main" id="{CDD315E8-437E-4136-8BB4-A8ECE8EC4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594" y="4260660"/>
            <a:ext cx="57626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feld 3">
            <a:extLst>
              <a:ext uri="{FF2B5EF4-FFF2-40B4-BE49-F238E27FC236}">
                <a16:creationId xmlns:a16="http://schemas.microsoft.com/office/drawing/2014/main" id="{D7D5826D-141C-4EA7-B43B-D89E66F40D27}"/>
              </a:ext>
            </a:extLst>
          </p:cNvPr>
          <p:cNvSpPr txBox="1">
            <a:spLocks noChangeArrowheads="1"/>
          </p:cNvSpPr>
          <p:nvPr/>
        </p:nvSpPr>
        <p:spPr bwMode="auto">
          <a:xfrm>
            <a:off x="4799856" y="4201924"/>
            <a:ext cx="1885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2800"/>
              <a:t>M22  0122</a:t>
            </a:r>
          </a:p>
        </p:txBody>
      </p:sp>
      <p:sp>
        <p:nvSpPr>
          <p:cNvPr id="11271" name="Rechteck 4">
            <a:extLst>
              <a:ext uri="{FF2B5EF4-FFF2-40B4-BE49-F238E27FC236}">
                <a16:creationId xmlns:a16="http://schemas.microsoft.com/office/drawing/2014/main" id="{0F96101E-2259-4DED-B19B-819094E9FC38}"/>
              </a:ext>
            </a:extLst>
          </p:cNvPr>
          <p:cNvSpPr>
            <a:spLocks noChangeArrowheads="1"/>
          </p:cNvSpPr>
          <p:nvPr/>
        </p:nvSpPr>
        <p:spPr bwMode="auto">
          <a:xfrm>
            <a:off x="4799856" y="4260660"/>
            <a:ext cx="857250" cy="4064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de-DE" altLang="de-DE" sz="1800"/>
          </a:p>
        </p:txBody>
      </p:sp>
      <p:sp>
        <p:nvSpPr>
          <p:cNvPr id="9" name="Title 6">
            <a:extLst>
              <a:ext uri="{FF2B5EF4-FFF2-40B4-BE49-F238E27FC236}">
                <a16:creationId xmlns:a16="http://schemas.microsoft.com/office/drawing/2014/main" id="{88F007B9-B3EF-40F1-8A08-F5F8346016C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rPr>
              <a:t>1.2 EU Directive</a:t>
            </a:r>
          </a:p>
        </p:txBody>
      </p:sp>
      <p:sp>
        <p:nvSpPr>
          <p:cNvPr id="10" name="Title 6">
            <a:extLst>
              <a:ext uri="{FF2B5EF4-FFF2-40B4-BE49-F238E27FC236}">
                <a16:creationId xmlns:a16="http://schemas.microsoft.com/office/drawing/2014/main" id="{BB93801E-C090-4249-94BA-02239E070BA0}"/>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pic>
        <p:nvPicPr>
          <p:cNvPr id="3" name="Picture 2">
            <a:extLst>
              <a:ext uri="{FF2B5EF4-FFF2-40B4-BE49-F238E27FC236}">
                <a16:creationId xmlns:a16="http://schemas.microsoft.com/office/drawing/2014/main" id="{4ED1C8F6-AE50-036D-8ED4-64246307E5F7}"/>
              </a:ext>
            </a:extLst>
          </p:cNvPr>
          <p:cNvPicPr>
            <a:picLocks noChangeAspect="1"/>
          </p:cNvPicPr>
          <p:nvPr/>
        </p:nvPicPr>
        <p:blipFill>
          <a:blip r:embed="rId3"/>
          <a:stretch>
            <a:fillRect/>
          </a:stretch>
        </p:blipFill>
        <p:spPr>
          <a:xfrm>
            <a:off x="7863929" y="1164227"/>
            <a:ext cx="2710680" cy="190498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4.1 Rinstrum Onboard Weighing Approval</a:t>
            </a:r>
          </a:p>
        </p:txBody>
      </p:sp>
      <p:sp>
        <p:nvSpPr>
          <p:cNvPr id="7" name="Title 6">
            <a:extLst>
              <a:ext uri="{FF2B5EF4-FFF2-40B4-BE49-F238E27FC236}">
                <a16:creationId xmlns:a16="http://schemas.microsoft.com/office/drawing/2014/main" id="{9A18A647-6E22-4481-9CA3-1B81BDA8192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Rinstrum Updates</a:t>
            </a:r>
          </a:p>
        </p:txBody>
      </p:sp>
      <p:pic>
        <p:nvPicPr>
          <p:cNvPr id="8" name="Picture 7" descr="A picture containing text, road&#10;&#10;Description automatically generated">
            <a:extLst>
              <a:ext uri="{FF2B5EF4-FFF2-40B4-BE49-F238E27FC236}">
                <a16:creationId xmlns:a16="http://schemas.microsoft.com/office/drawing/2014/main" id="{18F1E91B-0C7B-C788-FAD2-3DE22F921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625" y="1398261"/>
            <a:ext cx="9766911" cy="5270864"/>
          </a:xfrm>
          <a:prstGeom prst="rect">
            <a:avLst/>
          </a:prstGeom>
        </p:spPr>
      </p:pic>
    </p:spTree>
    <p:extLst>
      <p:ext uri="{BB962C8B-B14F-4D97-AF65-F5344CB8AC3E}">
        <p14:creationId xmlns:p14="http://schemas.microsoft.com/office/powerpoint/2010/main" val="31337763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4.1 Rinstrum Onboard Weighing Approval</a:t>
            </a:r>
          </a:p>
        </p:txBody>
      </p:sp>
      <p:sp>
        <p:nvSpPr>
          <p:cNvPr id="7" name="Title 6">
            <a:extLst>
              <a:ext uri="{FF2B5EF4-FFF2-40B4-BE49-F238E27FC236}">
                <a16:creationId xmlns:a16="http://schemas.microsoft.com/office/drawing/2014/main" id="{9A18A647-6E22-4481-9CA3-1B81BDA8192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Rinstrum Updates</a:t>
            </a:r>
          </a:p>
        </p:txBody>
      </p:sp>
      <p:pic>
        <p:nvPicPr>
          <p:cNvPr id="2" name="Picture 1">
            <a:extLst>
              <a:ext uri="{FF2B5EF4-FFF2-40B4-BE49-F238E27FC236}">
                <a16:creationId xmlns:a16="http://schemas.microsoft.com/office/drawing/2014/main" id="{C3F9CBFE-A5C7-6747-85F6-0C749B844F23}"/>
              </a:ext>
            </a:extLst>
          </p:cNvPr>
          <p:cNvPicPr>
            <a:picLocks noChangeAspect="1"/>
          </p:cNvPicPr>
          <p:nvPr/>
        </p:nvPicPr>
        <p:blipFill>
          <a:blip r:embed="rId2"/>
          <a:stretch>
            <a:fillRect/>
          </a:stretch>
        </p:blipFill>
        <p:spPr>
          <a:xfrm>
            <a:off x="1343472" y="1412776"/>
            <a:ext cx="9163050" cy="5067300"/>
          </a:xfrm>
          <a:prstGeom prst="rect">
            <a:avLst/>
          </a:prstGeom>
        </p:spPr>
      </p:pic>
    </p:spTree>
    <p:extLst>
      <p:ext uri="{BB962C8B-B14F-4D97-AF65-F5344CB8AC3E}">
        <p14:creationId xmlns:p14="http://schemas.microsoft.com/office/powerpoint/2010/main" val="2137127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4.1 Rinstrum Onboard Weighing Approval</a:t>
            </a:r>
          </a:p>
        </p:txBody>
      </p:sp>
      <p:sp>
        <p:nvSpPr>
          <p:cNvPr id="7" name="Title 6">
            <a:extLst>
              <a:ext uri="{FF2B5EF4-FFF2-40B4-BE49-F238E27FC236}">
                <a16:creationId xmlns:a16="http://schemas.microsoft.com/office/drawing/2014/main" id="{9A18A647-6E22-4481-9CA3-1B81BDA8192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Rinstrum Updates</a:t>
            </a:r>
          </a:p>
        </p:txBody>
      </p:sp>
      <p:sp>
        <p:nvSpPr>
          <p:cNvPr id="3" name="TextBox 2">
            <a:extLst>
              <a:ext uri="{FF2B5EF4-FFF2-40B4-BE49-F238E27FC236}">
                <a16:creationId xmlns:a16="http://schemas.microsoft.com/office/drawing/2014/main" id="{F1B11700-9119-09DE-1E5B-1E31A3F7EEE5}"/>
              </a:ext>
            </a:extLst>
          </p:cNvPr>
          <p:cNvSpPr txBox="1"/>
          <p:nvPr/>
        </p:nvSpPr>
        <p:spPr>
          <a:xfrm>
            <a:off x="1271464" y="4423307"/>
            <a:ext cx="1685077" cy="369332"/>
          </a:xfrm>
          <a:prstGeom prst="rect">
            <a:avLst/>
          </a:prstGeom>
          <a:noFill/>
        </p:spPr>
        <p:txBody>
          <a:bodyPr wrap="none" rtlCol="0">
            <a:spAutoFit/>
          </a:bodyPr>
          <a:lstStyle/>
          <a:p>
            <a:r>
              <a:rPr lang="de-DE"/>
              <a:t>R420 Indicator</a:t>
            </a:r>
            <a:endParaRPr lang="en-AU"/>
          </a:p>
        </p:txBody>
      </p:sp>
      <p:pic>
        <p:nvPicPr>
          <p:cNvPr id="5" name="Picture 4" descr="A close-up of a calculator&#10;&#10;Description automatically generated with medium confidence">
            <a:extLst>
              <a:ext uri="{FF2B5EF4-FFF2-40B4-BE49-F238E27FC236}">
                <a16:creationId xmlns:a16="http://schemas.microsoft.com/office/drawing/2014/main" id="{64953B59-D1C8-A37B-07D4-CE07F04EF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564904"/>
            <a:ext cx="2981833" cy="1677281"/>
          </a:xfrm>
          <a:prstGeom prst="rect">
            <a:avLst/>
          </a:prstGeom>
        </p:spPr>
      </p:pic>
      <p:pic>
        <p:nvPicPr>
          <p:cNvPr id="9" name="Picture 8">
            <a:extLst>
              <a:ext uri="{FF2B5EF4-FFF2-40B4-BE49-F238E27FC236}">
                <a16:creationId xmlns:a16="http://schemas.microsoft.com/office/drawing/2014/main" id="{CA329BD6-A744-63A0-DDE9-0A6EC45DBB41}"/>
              </a:ext>
            </a:extLst>
          </p:cNvPr>
          <p:cNvPicPr>
            <a:picLocks noChangeAspect="1"/>
          </p:cNvPicPr>
          <p:nvPr/>
        </p:nvPicPr>
        <p:blipFill>
          <a:blip r:embed="rId3"/>
          <a:stretch>
            <a:fillRect/>
          </a:stretch>
        </p:blipFill>
        <p:spPr>
          <a:xfrm>
            <a:off x="4295800" y="2348880"/>
            <a:ext cx="1800200" cy="2382758"/>
          </a:xfrm>
          <a:prstGeom prst="rect">
            <a:avLst/>
          </a:prstGeom>
        </p:spPr>
      </p:pic>
      <p:pic>
        <p:nvPicPr>
          <p:cNvPr id="11" name="Picture 10">
            <a:extLst>
              <a:ext uri="{FF2B5EF4-FFF2-40B4-BE49-F238E27FC236}">
                <a16:creationId xmlns:a16="http://schemas.microsoft.com/office/drawing/2014/main" id="{FA322880-7EAD-A66A-B85B-AD183B3244A0}"/>
              </a:ext>
            </a:extLst>
          </p:cNvPr>
          <p:cNvPicPr>
            <a:picLocks noChangeAspect="1"/>
          </p:cNvPicPr>
          <p:nvPr/>
        </p:nvPicPr>
        <p:blipFill>
          <a:blip r:embed="rId4"/>
          <a:stretch>
            <a:fillRect/>
          </a:stretch>
        </p:blipFill>
        <p:spPr>
          <a:xfrm>
            <a:off x="6456040" y="2376803"/>
            <a:ext cx="1435444" cy="2176319"/>
          </a:xfrm>
          <a:prstGeom prst="rect">
            <a:avLst/>
          </a:prstGeom>
        </p:spPr>
      </p:pic>
      <p:pic>
        <p:nvPicPr>
          <p:cNvPr id="13" name="Picture 12">
            <a:extLst>
              <a:ext uri="{FF2B5EF4-FFF2-40B4-BE49-F238E27FC236}">
                <a16:creationId xmlns:a16="http://schemas.microsoft.com/office/drawing/2014/main" id="{1DBCB67E-FE8A-246C-5A41-9AF304DA30CE}"/>
              </a:ext>
            </a:extLst>
          </p:cNvPr>
          <p:cNvPicPr>
            <a:picLocks noChangeAspect="1"/>
          </p:cNvPicPr>
          <p:nvPr/>
        </p:nvPicPr>
        <p:blipFill>
          <a:blip r:embed="rId5"/>
          <a:stretch>
            <a:fillRect/>
          </a:stretch>
        </p:blipFill>
        <p:spPr>
          <a:xfrm>
            <a:off x="8040216" y="2657208"/>
            <a:ext cx="3695223" cy="1766099"/>
          </a:xfrm>
          <a:prstGeom prst="rect">
            <a:avLst/>
          </a:prstGeom>
        </p:spPr>
      </p:pic>
      <p:sp>
        <p:nvSpPr>
          <p:cNvPr id="14" name="TextBox 13">
            <a:extLst>
              <a:ext uri="{FF2B5EF4-FFF2-40B4-BE49-F238E27FC236}">
                <a16:creationId xmlns:a16="http://schemas.microsoft.com/office/drawing/2014/main" id="{83BDEF84-F4B2-D812-36E0-A6824E17EE8A}"/>
              </a:ext>
            </a:extLst>
          </p:cNvPr>
          <p:cNvSpPr txBox="1"/>
          <p:nvPr/>
        </p:nvSpPr>
        <p:spPr>
          <a:xfrm>
            <a:off x="8820859" y="4469473"/>
            <a:ext cx="2099677" cy="646331"/>
          </a:xfrm>
          <a:prstGeom prst="rect">
            <a:avLst/>
          </a:prstGeom>
          <a:noFill/>
        </p:spPr>
        <p:txBody>
          <a:bodyPr wrap="none" rtlCol="0">
            <a:spAutoFit/>
          </a:bodyPr>
          <a:lstStyle/>
          <a:p>
            <a:pPr algn="ctr"/>
            <a:r>
              <a:rPr lang="de-DE"/>
              <a:t>M4907</a:t>
            </a:r>
          </a:p>
          <a:p>
            <a:pPr algn="ctr"/>
            <a:r>
              <a:rPr lang="de-DE"/>
              <a:t>Tilt Sensor Module</a:t>
            </a:r>
            <a:endParaRPr lang="en-AU"/>
          </a:p>
        </p:txBody>
      </p:sp>
      <p:sp>
        <p:nvSpPr>
          <p:cNvPr id="15" name="TextBox 14">
            <a:extLst>
              <a:ext uri="{FF2B5EF4-FFF2-40B4-BE49-F238E27FC236}">
                <a16:creationId xmlns:a16="http://schemas.microsoft.com/office/drawing/2014/main" id="{0E5F123B-E186-A5DD-B397-6BB151C2BACD}"/>
              </a:ext>
            </a:extLst>
          </p:cNvPr>
          <p:cNvSpPr txBox="1"/>
          <p:nvPr/>
        </p:nvSpPr>
        <p:spPr>
          <a:xfrm>
            <a:off x="3749241" y="4607973"/>
            <a:ext cx="2856295" cy="646331"/>
          </a:xfrm>
          <a:prstGeom prst="rect">
            <a:avLst/>
          </a:prstGeom>
          <a:noFill/>
        </p:spPr>
        <p:txBody>
          <a:bodyPr wrap="none" rtlCol="0">
            <a:spAutoFit/>
          </a:bodyPr>
          <a:lstStyle/>
          <a:p>
            <a:pPr algn="ctr"/>
            <a:r>
              <a:rPr lang="de-DE"/>
              <a:t>M4211 </a:t>
            </a:r>
          </a:p>
          <a:p>
            <a:pPr algn="ctr"/>
            <a:r>
              <a:rPr lang="de-DE"/>
              <a:t>Tilt Compensation module</a:t>
            </a:r>
            <a:endParaRPr lang="en-AU"/>
          </a:p>
        </p:txBody>
      </p:sp>
      <p:sp>
        <p:nvSpPr>
          <p:cNvPr id="16" name="TextBox 15">
            <a:extLst>
              <a:ext uri="{FF2B5EF4-FFF2-40B4-BE49-F238E27FC236}">
                <a16:creationId xmlns:a16="http://schemas.microsoft.com/office/drawing/2014/main" id="{6A0D9C90-878C-BB48-DA2B-F7A08303271E}"/>
              </a:ext>
            </a:extLst>
          </p:cNvPr>
          <p:cNvSpPr txBox="1"/>
          <p:nvPr/>
        </p:nvSpPr>
        <p:spPr>
          <a:xfrm>
            <a:off x="5991386" y="1547578"/>
            <a:ext cx="2364751" cy="646331"/>
          </a:xfrm>
          <a:prstGeom prst="rect">
            <a:avLst/>
          </a:prstGeom>
          <a:noFill/>
        </p:spPr>
        <p:txBody>
          <a:bodyPr wrap="none" rtlCol="0">
            <a:spAutoFit/>
          </a:bodyPr>
          <a:lstStyle/>
          <a:p>
            <a:pPr algn="ctr"/>
            <a:r>
              <a:rPr lang="de-DE"/>
              <a:t>M4501 </a:t>
            </a:r>
          </a:p>
          <a:p>
            <a:pPr algn="ctr"/>
            <a:r>
              <a:rPr lang="de-DE"/>
              <a:t>Data Storage Module</a:t>
            </a:r>
            <a:endParaRPr lang="en-AU"/>
          </a:p>
        </p:txBody>
      </p:sp>
    </p:spTree>
    <p:extLst>
      <p:ext uri="{BB962C8B-B14F-4D97-AF65-F5344CB8AC3E}">
        <p14:creationId xmlns:p14="http://schemas.microsoft.com/office/powerpoint/2010/main" val="2580655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2ECBB73-E7E4-4E06-A4FD-02C117CAE77D}"/>
              </a:ext>
            </a:extLst>
          </p:cNvPr>
          <p:cNvSpPr txBox="1">
            <a:spLocks/>
          </p:cNvSpPr>
          <p:nvPr/>
        </p:nvSpPr>
        <p:spPr bwMode="auto">
          <a:xfrm>
            <a:off x="551384" y="596037"/>
            <a:ext cx="792088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latin typeface="Calibri Light" panose="020F0302020204030204" pitchFamily="34" charset="0"/>
                <a:cs typeface="Calibri Light" panose="020F0302020204030204" pitchFamily="34" charset="0"/>
              </a:rPr>
              <a:t>Conclusion</a:t>
            </a:r>
          </a:p>
        </p:txBody>
      </p:sp>
      <p:sp>
        <p:nvSpPr>
          <p:cNvPr id="7" name="Title 6">
            <a:extLst>
              <a:ext uri="{FF2B5EF4-FFF2-40B4-BE49-F238E27FC236}">
                <a16:creationId xmlns:a16="http://schemas.microsoft.com/office/drawing/2014/main" id="{9A18A647-6E22-4481-9CA3-1B81BDA81926}"/>
              </a:ext>
            </a:extLst>
          </p:cNvPr>
          <p:cNvSpPr txBox="1">
            <a:spLocks/>
          </p:cNvSpPr>
          <p:nvPr/>
        </p:nvSpPr>
        <p:spPr bwMode="auto">
          <a:xfrm>
            <a:off x="261939" y="154712"/>
            <a:ext cx="1065859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lumMod val="50000"/>
                    <a:lumOff val="50000"/>
                  </a:srgbClr>
                </a:solidFill>
                <a:effectLst/>
                <a:uLnTx/>
                <a:uFillTx/>
                <a:latin typeface="Arial"/>
                <a:ea typeface="+mj-ea"/>
                <a:cs typeface="Arial"/>
              </a:rPr>
              <a:t>Conclusion</a:t>
            </a:r>
          </a:p>
        </p:txBody>
      </p:sp>
      <p:sp>
        <p:nvSpPr>
          <p:cNvPr id="4" name="Content Placeholder 3">
            <a:extLst>
              <a:ext uri="{FF2B5EF4-FFF2-40B4-BE49-F238E27FC236}">
                <a16:creationId xmlns:a16="http://schemas.microsoft.com/office/drawing/2014/main" id="{531F49BB-3AB1-44CF-BEA0-B35ABA35C6CB}"/>
              </a:ext>
            </a:extLst>
          </p:cNvPr>
          <p:cNvSpPr>
            <a:spLocks noGrp="1"/>
          </p:cNvSpPr>
          <p:nvPr>
            <p:ph idx="1"/>
          </p:nvPr>
        </p:nvSpPr>
        <p:spPr>
          <a:xfrm>
            <a:off x="838200" y="1484784"/>
            <a:ext cx="10515600" cy="4692179"/>
          </a:xfrm>
        </p:spPr>
        <p:txBody>
          <a:bodyPr/>
          <a:lstStyle/>
          <a:p>
            <a:r>
              <a:rPr lang="en-US"/>
              <a:t>This training is focused on refreshing the knowledge of the RVO to perform successful MCA.</a:t>
            </a:r>
          </a:p>
          <a:p>
            <a:r>
              <a:rPr lang="en-US"/>
              <a:t>Training includes an online test.</a:t>
            </a:r>
          </a:p>
          <a:p>
            <a:r>
              <a:rPr lang="en-US"/>
              <a:t>Renew of RVO commitment (X00A-812).</a:t>
            </a:r>
          </a:p>
          <a:p>
            <a:r>
              <a:rPr lang="en-US"/>
              <a:t>RVO certificate</a:t>
            </a:r>
          </a:p>
          <a:p>
            <a:pPr marL="0" indent="0">
              <a:buNone/>
            </a:pPr>
            <a:r>
              <a:rPr lang="en-US"/>
              <a:t> </a:t>
            </a:r>
          </a:p>
        </p:txBody>
      </p:sp>
    </p:spTree>
    <p:extLst>
      <p:ext uri="{BB962C8B-B14F-4D97-AF65-F5344CB8AC3E}">
        <p14:creationId xmlns:p14="http://schemas.microsoft.com/office/powerpoint/2010/main" val="1884708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Shape, circle">
            <a:extLst>
              <a:ext uri="{FF2B5EF4-FFF2-40B4-BE49-F238E27FC236}">
                <a16:creationId xmlns:a16="http://schemas.microsoft.com/office/drawing/2014/main" id="{42F36D9D-B3F0-74D2-CEB5-71C68EFFE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62"/>
            <a:ext cx="12191999" cy="6986324"/>
          </a:xfrm>
          <a:prstGeom prst="rect">
            <a:avLst/>
          </a:prstGeom>
        </p:spPr>
      </p:pic>
      <p:sp>
        <p:nvSpPr>
          <p:cNvPr id="48130" name="Slide Number Placeholder 2">
            <a:extLst>
              <a:ext uri="{FF2B5EF4-FFF2-40B4-BE49-F238E27FC236}">
                <a16:creationId xmlns:a16="http://schemas.microsoft.com/office/drawing/2014/main" id="{4BB87D9C-46EA-4C66-8B21-27DBA1DC5BAD}"/>
              </a:ext>
            </a:extLst>
          </p:cNvPr>
          <p:cNvSpPr>
            <a:spLocks noGrp="1"/>
          </p:cNvSpPr>
          <p:nvPr>
            <p:ph type="sldNum" sz="quarter" idx="12"/>
          </p:nvPr>
        </p:nvSpPr>
        <p:spPr>
          <a:xfrm>
            <a:off x="8077200" y="62658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4EA28C0-A4BE-4C26-ADCE-AF9686E16B12}" type="slidenum">
              <a:rPr lang="en-US" altLang="en-US" sz="1400"/>
              <a:pPr>
                <a:spcBef>
                  <a:spcPct val="0"/>
                </a:spcBef>
                <a:buFontTx/>
                <a:buNone/>
              </a:pPr>
              <a:t>64</a:t>
            </a:fld>
            <a:endParaRPr lang="en-US" altLang="en-US" sz="1400"/>
          </a:p>
        </p:txBody>
      </p:sp>
      <p:pic>
        <p:nvPicPr>
          <p:cNvPr id="6" name="Picture 5" descr="A picture containing drawing&#10;&#10;Description automatically generated">
            <a:extLst>
              <a:ext uri="{FF2B5EF4-FFF2-40B4-BE49-F238E27FC236}">
                <a16:creationId xmlns:a16="http://schemas.microsoft.com/office/drawing/2014/main" id="{C4E8619A-1CB5-4104-9995-219B6145F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592" y="2492896"/>
            <a:ext cx="2124816" cy="452624"/>
          </a:xfrm>
          <a:prstGeom prst="rect">
            <a:avLst/>
          </a:prstGeom>
        </p:spPr>
      </p:pic>
      <p:pic>
        <p:nvPicPr>
          <p:cNvPr id="7" name="Picture 6">
            <a:extLst>
              <a:ext uri="{FF2B5EF4-FFF2-40B4-BE49-F238E27FC236}">
                <a16:creationId xmlns:a16="http://schemas.microsoft.com/office/drawing/2014/main" id="{A35529EF-2A03-443E-A305-730AEC540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030" y="3205720"/>
            <a:ext cx="2599940" cy="706761"/>
          </a:xfrm>
          <a:prstGeom prst="rect">
            <a:avLst/>
          </a:prstGeom>
        </p:spPr>
      </p:pic>
      <p:sp>
        <p:nvSpPr>
          <p:cNvPr id="8" name="Slide Number Placeholder 2">
            <a:extLst>
              <a:ext uri="{FF2B5EF4-FFF2-40B4-BE49-F238E27FC236}">
                <a16:creationId xmlns:a16="http://schemas.microsoft.com/office/drawing/2014/main" id="{28543474-777F-45C1-B103-6D935011F5AF}"/>
              </a:ext>
            </a:extLst>
          </p:cNvPr>
          <p:cNvSpPr txBox="1">
            <a:spLocks/>
          </p:cNvSpPr>
          <p:nvPr/>
        </p:nvSpPr>
        <p:spPr bwMode="auto">
          <a:xfrm>
            <a:off x="0" y="6551039"/>
            <a:ext cx="1401381" cy="28803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l">
              <a:spcBef>
                <a:spcPct val="0"/>
              </a:spcBef>
              <a:buFontTx/>
              <a:buNone/>
            </a:pPr>
            <a:r>
              <a:rPr lang="en-US" altLang="en-US" sz="1200">
                <a:solidFill>
                  <a:schemeClr val="bg1"/>
                </a:solidFill>
              </a:rPr>
              <a:t>X00A-837-201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hteck 1">
            <a:extLst>
              <a:ext uri="{FF2B5EF4-FFF2-40B4-BE49-F238E27FC236}">
                <a16:creationId xmlns:a16="http://schemas.microsoft.com/office/drawing/2014/main" id="{8816125A-41C2-47AB-8EC2-02B741EA9BB4}"/>
              </a:ext>
            </a:extLst>
          </p:cNvPr>
          <p:cNvSpPr>
            <a:spLocks noChangeArrowheads="1"/>
          </p:cNvSpPr>
          <p:nvPr/>
        </p:nvSpPr>
        <p:spPr bwMode="auto">
          <a:xfrm>
            <a:off x="695400" y="1229448"/>
            <a:ext cx="10945215" cy="276998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de-DE" sz="2000"/>
              <a:t>• Instruments </a:t>
            </a:r>
            <a:r>
              <a:rPr lang="en-US" altLang="de-DE" sz="2000" u="sng"/>
              <a:t>placed on the market </a:t>
            </a:r>
            <a:r>
              <a:rPr lang="en-US" altLang="de-DE" sz="2000"/>
              <a:t>must </a:t>
            </a:r>
            <a:r>
              <a:rPr lang="en-US" altLang="de-DE" sz="2000" u="sng"/>
              <a:t>comply</a:t>
            </a:r>
            <a:r>
              <a:rPr lang="en-US" altLang="de-DE" sz="2000"/>
              <a:t> with the directives.</a:t>
            </a:r>
          </a:p>
          <a:p>
            <a:pPr>
              <a:spcBef>
                <a:spcPct val="0"/>
              </a:spcBef>
              <a:buFontTx/>
              <a:buNone/>
              <a:defRPr/>
            </a:pPr>
            <a:endParaRPr lang="en-US" altLang="de-DE" sz="2000"/>
          </a:p>
          <a:p>
            <a:pPr>
              <a:spcBef>
                <a:spcPct val="0"/>
              </a:spcBef>
              <a:buFontTx/>
              <a:buNone/>
              <a:defRPr/>
            </a:pPr>
            <a:r>
              <a:rPr lang="en-US" altLang="de-DE" sz="2000"/>
              <a:t>• Instruments </a:t>
            </a:r>
            <a:r>
              <a:rPr lang="en-US" altLang="de-DE" sz="2000" u="sng"/>
              <a:t>put in use </a:t>
            </a:r>
            <a:r>
              <a:rPr lang="en-US" altLang="de-DE" sz="2000"/>
              <a:t>must have had a </a:t>
            </a:r>
            <a:r>
              <a:rPr lang="en-US" altLang="de-DE" sz="2000" u="sng"/>
              <a:t>conformity</a:t>
            </a:r>
            <a:r>
              <a:rPr lang="en-US" altLang="de-DE" sz="2000"/>
              <a:t> assessment.</a:t>
            </a:r>
          </a:p>
          <a:p>
            <a:pPr>
              <a:spcBef>
                <a:spcPct val="0"/>
              </a:spcBef>
              <a:buFontTx/>
              <a:buNone/>
              <a:defRPr/>
            </a:pPr>
            <a:endParaRPr lang="en-US" altLang="de-DE" sz="2000"/>
          </a:p>
          <a:p>
            <a:pPr>
              <a:spcBef>
                <a:spcPct val="0"/>
              </a:spcBef>
              <a:buFontTx/>
              <a:buNone/>
              <a:defRPr/>
            </a:pPr>
            <a:r>
              <a:rPr lang="en-US" altLang="de-DE" sz="2000"/>
              <a:t>• At the time of putting into use a </a:t>
            </a:r>
            <a:r>
              <a:rPr lang="en-US" altLang="de-DE" sz="2000" u="sng"/>
              <a:t>declaration of conformity </a:t>
            </a:r>
            <a:r>
              <a:rPr lang="en-US" altLang="de-DE" sz="2000"/>
              <a:t>must be available.</a:t>
            </a:r>
          </a:p>
          <a:p>
            <a:pPr>
              <a:spcBef>
                <a:spcPct val="0"/>
              </a:spcBef>
              <a:buFontTx/>
              <a:buNone/>
              <a:defRPr/>
            </a:pPr>
            <a:br>
              <a:rPr lang="en-US" altLang="de-DE" sz="1400"/>
            </a:br>
            <a:r>
              <a:rPr lang="en-US" altLang="de-DE" sz="1400"/>
              <a:t>	</a:t>
            </a:r>
            <a:br>
              <a:rPr lang="en-US" altLang="de-DE" sz="1400"/>
            </a:br>
            <a:endParaRPr lang="en-US" altLang="de-DE" sz="1400"/>
          </a:p>
          <a:p>
            <a:pPr marL="285750" indent="-285750">
              <a:spcBef>
                <a:spcPct val="0"/>
              </a:spcBef>
              <a:buFont typeface="Arial" panose="020B0604020202020204" pitchFamily="34" charset="0"/>
              <a:buChar char="•"/>
              <a:defRPr/>
            </a:pPr>
            <a:endParaRPr lang="en-US" altLang="de-DE" sz="1400"/>
          </a:p>
          <a:p>
            <a:pPr>
              <a:spcBef>
                <a:spcPct val="0"/>
              </a:spcBef>
              <a:buFontTx/>
              <a:buNone/>
              <a:defRPr/>
            </a:pPr>
            <a:endParaRPr lang="de-DE" altLang="de-DE" sz="1800"/>
          </a:p>
        </p:txBody>
      </p:sp>
      <p:sp>
        <p:nvSpPr>
          <p:cNvPr id="9" name="Title 6">
            <a:extLst>
              <a:ext uri="{FF2B5EF4-FFF2-40B4-BE49-F238E27FC236}">
                <a16:creationId xmlns:a16="http://schemas.microsoft.com/office/drawing/2014/main" id="{88F007B9-B3EF-40F1-8A08-F5F8346016C9}"/>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rPr>
              <a:t>1.2 EU Directive</a:t>
            </a:r>
          </a:p>
        </p:txBody>
      </p:sp>
      <p:sp>
        <p:nvSpPr>
          <p:cNvPr id="10" name="Title 6">
            <a:extLst>
              <a:ext uri="{FF2B5EF4-FFF2-40B4-BE49-F238E27FC236}">
                <a16:creationId xmlns:a16="http://schemas.microsoft.com/office/drawing/2014/main" id="{BB93801E-C090-4249-94BA-02239E070BA0}"/>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pic>
        <p:nvPicPr>
          <p:cNvPr id="4" name="Picture 3">
            <a:extLst>
              <a:ext uri="{FF2B5EF4-FFF2-40B4-BE49-F238E27FC236}">
                <a16:creationId xmlns:a16="http://schemas.microsoft.com/office/drawing/2014/main" id="{A8D2A2D3-B8C7-51A4-7168-BF9BEA16985D}"/>
              </a:ext>
            </a:extLst>
          </p:cNvPr>
          <p:cNvPicPr>
            <a:picLocks noChangeAspect="1"/>
          </p:cNvPicPr>
          <p:nvPr/>
        </p:nvPicPr>
        <p:blipFill>
          <a:blip r:embed="rId2"/>
          <a:stretch>
            <a:fillRect/>
          </a:stretch>
        </p:blipFill>
        <p:spPr>
          <a:xfrm>
            <a:off x="2276501" y="3054704"/>
            <a:ext cx="7783011" cy="3648584"/>
          </a:xfrm>
          <a:prstGeom prst="rect">
            <a:avLst/>
          </a:prstGeom>
        </p:spPr>
      </p:pic>
    </p:spTree>
    <p:extLst>
      <p:ext uri="{BB962C8B-B14F-4D97-AF65-F5344CB8AC3E}">
        <p14:creationId xmlns:p14="http://schemas.microsoft.com/office/powerpoint/2010/main" val="3962116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hteck 1">
            <a:extLst>
              <a:ext uri="{FF2B5EF4-FFF2-40B4-BE49-F238E27FC236}">
                <a16:creationId xmlns:a16="http://schemas.microsoft.com/office/drawing/2014/main" id="{AF3D698F-6E69-4705-902B-F8A60B95B1C0}"/>
              </a:ext>
            </a:extLst>
          </p:cNvPr>
          <p:cNvSpPr>
            <a:spLocks noChangeArrowheads="1"/>
          </p:cNvSpPr>
          <p:nvPr/>
        </p:nvSpPr>
        <p:spPr bwMode="auto">
          <a:xfrm>
            <a:off x="551384" y="1170612"/>
            <a:ext cx="11161240" cy="323165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de-DE" sz="1800"/>
              <a:t>By declaring the conformity of a scale with the essential requirements of the relevant EU regulations, especially 2014/31/EU, t</a:t>
            </a:r>
            <a:r>
              <a:rPr lang="en-US" sz="1800"/>
              <a:t>he newly placed scale is considered equal to a calibrated scale.</a:t>
            </a:r>
            <a:endParaRPr lang="en-US" altLang="de-DE" sz="1800"/>
          </a:p>
          <a:p>
            <a:pPr>
              <a:spcBef>
                <a:spcPct val="0"/>
              </a:spcBef>
              <a:buFontTx/>
              <a:buNone/>
              <a:defRPr/>
            </a:pPr>
            <a:endParaRPr lang="en-US" sz="1800"/>
          </a:p>
          <a:p>
            <a:pPr>
              <a:spcBef>
                <a:spcPct val="0"/>
              </a:spcBef>
              <a:buFontTx/>
              <a:buNone/>
              <a:defRPr/>
            </a:pPr>
            <a:r>
              <a:rPr lang="en-US" sz="1800"/>
              <a:t>The processed is called</a:t>
            </a:r>
          </a:p>
          <a:p>
            <a:pPr>
              <a:spcBef>
                <a:spcPct val="0"/>
              </a:spcBef>
              <a:buFontTx/>
              <a:buNone/>
              <a:defRPr/>
            </a:pPr>
            <a:endParaRPr lang="en-US" altLang="de-DE" sz="1800" b="1">
              <a:solidFill>
                <a:schemeClr val="tx2"/>
              </a:solidFill>
            </a:endParaRPr>
          </a:p>
          <a:p>
            <a:pPr algn="ctr">
              <a:spcBef>
                <a:spcPct val="0"/>
              </a:spcBef>
              <a:buFontTx/>
              <a:buNone/>
              <a:defRPr/>
            </a:pPr>
            <a:r>
              <a:rPr lang="en-US" sz="2000" b="1" u="sng">
                <a:effectLst>
                  <a:outerShdw blurRad="38100" dist="38100" dir="2700000" algn="tl">
                    <a:srgbClr val="000000">
                      <a:alpha val="43137"/>
                    </a:srgbClr>
                  </a:outerShdw>
                </a:effectLst>
              </a:rPr>
              <a:t>M</a:t>
            </a:r>
            <a:r>
              <a:rPr lang="en-US" sz="2000" b="1" u="sng">
                <a:solidFill>
                  <a:srgbClr val="FF9900"/>
                </a:solidFill>
                <a:effectLst>
                  <a:outerShdw blurRad="38100" dist="38100" dir="2700000" algn="tl">
                    <a:srgbClr val="000000">
                      <a:alpha val="43137"/>
                    </a:srgbClr>
                  </a:outerShdw>
                </a:effectLst>
              </a:rPr>
              <a:t>anufacturer </a:t>
            </a:r>
            <a:r>
              <a:rPr lang="en-US" sz="2000" b="1" u="sng">
                <a:effectLst>
                  <a:outerShdw blurRad="38100" dist="38100" dir="2700000" algn="tl">
                    <a:srgbClr val="000000">
                      <a:alpha val="43137"/>
                    </a:srgbClr>
                  </a:outerShdw>
                </a:effectLst>
              </a:rPr>
              <a:t>C</a:t>
            </a:r>
            <a:r>
              <a:rPr lang="en-US" sz="2000" b="1" u="sng">
                <a:solidFill>
                  <a:srgbClr val="FF9900"/>
                </a:solidFill>
                <a:effectLst>
                  <a:outerShdw blurRad="38100" dist="38100" dir="2700000" algn="tl">
                    <a:srgbClr val="000000">
                      <a:alpha val="43137"/>
                    </a:srgbClr>
                  </a:outerShdw>
                </a:effectLst>
              </a:rPr>
              <a:t>onformity </a:t>
            </a:r>
            <a:r>
              <a:rPr lang="en-US" sz="2000" b="1" u="sng">
                <a:effectLst>
                  <a:outerShdw blurRad="38100" dist="38100" dir="2700000" algn="tl">
                    <a:srgbClr val="000000">
                      <a:alpha val="43137"/>
                    </a:srgbClr>
                  </a:outerShdw>
                </a:effectLst>
              </a:rPr>
              <a:t>A</a:t>
            </a:r>
            <a:r>
              <a:rPr lang="en-US" sz="2000" b="1" u="sng">
                <a:solidFill>
                  <a:srgbClr val="FF9900"/>
                </a:solidFill>
                <a:effectLst>
                  <a:outerShdw blurRad="38100" dist="38100" dir="2700000" algn="tl">
                    <a:srgbClr val="000000">
                      <a:alpha val="43137"/>
                    </a:srgbClr>
                  </a:outerShdw>
                </a:effectLst>
              </a:rPr>
              <a:t>ssessment process</a:t>
            </a:r>
          </a:p>
          <a:p>
            <a:pPr algn="ctr">
              <a:spcBef>
                <a:spcPct val="0"/>
              </a:spcBef>
              <a:buFontTx/>
              <a:buNone/>
              <a:defRPr/>
            </a:pPr>
            <a:endParaRPr lang="en-US" sz="2000" b="1" u="sng">
              <a:solidFill>
                <a:srgbClr val="FF9900"/>
              </a:solidFill>
              <a:effectLst>
                <a:outerShdw blurRad="38100" dist="38100" dir="2700000" algn="tl">
                  <a:srgbClr val="000000">
                    <a:alpha val="43137"/>
                  </a:srgbClr>
                </a:outerShdw>
              </a:effectLst>
            </a:endParaRPr>
          </a:p>
          <a:p>
            <a:pPr algn="ctr">
              <a:spcBef>
                <a:spcPct val="0"/>
              </a:spcBef>
              <a:buFontTx/>
              <a:buNone/>
              <a:defRPr/>
            </a:pPr>
            <a:endParaRPr lang="en-US" sz="2000" b="1" u="sng">
              <a:solidFill>
                <a:srgbClr val="FF9900"/>
              </a:solidFill>
              <a:effectLst>
                <a:outerShdw blurRad="38100" dist="38100" dir="2700000" algn="tl">
                  <a:srgbClr val="000000">
                    <a:alpha val="43137"/>
                  </a:srgbClr>
                </a:outerShdw>
              </a:effectLst>
            </a:endParaRPr>
          </a:p>
          <a:p>
            <a:pPr>
              <a:spcBef>
                <a:spcPct val="0"/>
              </a:spcBef>
              <a:buFontTx/>
              <a:buNone/>
              <a:defRPr/>
            </a:pPr>
            <a:r>
              <a:rPr lang="en-US" sz="1800"/>
              <a:t>RINSTRUM is the manufacturer of the scale (indicator and bridge)</a:t>
            </a:r>
          </a:p>
          <a:p>
            <a:pPr>
              <a:spcBef>
                <a:spcPct val="0"/>
              </a:spcBef>
              <a:buFontTx/>
              <a:buNone/>
              <a:defRPr/>
            </a:pPr>
            <a:r>
              <a:rPr lang="en-US" sz="1800"/>
              <a:t>The MCA process is closed by RINSTRUM, not by the RVO on site </a:t>
            </a:r>
          </a:p>
          <a:p>
            <a:pPr>
              <a:spcBef>
                <a:spcPct val="0"/>
              </a:spcBef>
              <a:buFontTx/>
              <a:buNone/>
              <a:defRPr/>
            </a:pPr>
            <a:r>
              <a:rPr lang="en-US" sz="1800"/>
              <a:t>Therefore, the documents have to be sent to RINSTRUM.</a:t>
            </a:r>
          </a:p>
        </p:txBody>
      </p:sp>
      <p:sp>
        <p:nvSpPr>
          <p:cNvPr id="5" name="Title 6">
            <a:extLst>
              <a:ext uri="{FF2B5EF4-FFF2-40B4-BE49-F238E27FC236}">
                <a16:creationId xmlns:a16="http://schemas.microsoft.com/office/drawing/2014/main" id="{83B23714-16D6-451D-BD32-275A6DCC5EEB}"/>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sp>
        <p:nvSpPr>
          <p:cNvPr id="6" name="Title 6">
            <a:extLst>
              <a:ext uri="{FF2B5EF4-FFF2-40B4-BE49-F238E27FC236}">
                <a16:creationId xmlns:a16="http://schemas.microsoft.com/office/drawing/2014/main" id="{4DD3C607-7583-46CF-9E46-58E2D8EB2465}"/>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rPr>
              <a:t>1.2 EU Directive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hteck 1">
            <a:extLst>
              <a:ext uri="{FF2B5EF4-FFF2-40B4-BE49-F238E27FC236}">
                <a16:creationId xmlns:a16="http://schemas.microsoft.com/office/drawing/2014/main" id="{DFB4DEB6-E1B0-4B15-9582-F871B6059534}"/>
              </a:ext>
            </a:extLst>
          </p:cNvPr>
          <p:cNvSpPr>
            <a:spLocks noChangeArrowheads="1"/>
          </p:cNvSpPr>
          <p:nvPr/>
        </p:nvSpPr>
        <p:spPr bwMode="auto">
          <a:xfrm>
            <a:off x="551384" y="1469295"/>
            <a:ext cx="1080241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de-DE" sz="1800"/>
              <a:t>Read and understand Rinstrum MCA Requirements and Policy (X00A-873)</a:t>
            </a:r>
          </a:p>
          <a:p>
            <a:pPr>
              <a:spcBef>
                <a:spcPct val="0"/>
              </a:spcBef>
            </a:pPr>
            <a:endParaRPr lang="en-US" altLang="de-DE" sz="1800"/>
          </a:p>
          <a:p>
            <a:pPr>
              <a:spcBef>
                <a:spcPct val="0"/>
              </a:spcBef>
            </a:pPr>
            <a:r>
              <a:rPr lang="en-US" altLang="de-DE" sz="1800"/>
              <a:t>Valid Commitment as Rinstrum Verification Officer (X00A-812)</a:t>
            </a:r>
            <a:br>
              <a:rPr lang="en-US" altLang="de-DE" sz="1800"/>
            </a:br>
            <a:endParaRPr lang="en-US" altLang="de-DE" sz="1800"/>
          </a:p>
          <a:p>
            <a:pPr>
              <a:spcBef>
                <a:spcPct val="0"/>
              </a:spcBef>
              <a:buFont typeface="Arial" panose="020B0604020202020204" pitchFamily="34" charset="0"/>
              <a:buChar char="•"/>
            </a:pPr>
            <a:r>
              <a:rPr lang="en-US" altLang="de-DE" sz="1800"/>
              <a:t>Proof of liability insurance (company of the authorized person). Companies need to submit the liability insurance to Rinstrum.</a:t>
            </a:r>
            <a:br>
              <a:rPr lang="en-US" altLang="de-DE" sz="1800" strike="sngStrike"/>
            </a:br>
            <a:endParaRPr lang="en-US" altLang="de-DE" sz="1800" strike="sngStrike"/>
          </a:p>
          <a:p>
            <a:pPr>
              <a:spcBef>
                <a:spcPct val="0"/>
              </a:spcBef>
              <a:buFont typeface="Arial" panose="020B0604020202020204" pitchFamily="34" charset="0"/>
              <a:buChar char="•"/>
            </a:pPr>
            <a:r>
              <a:rPr lang="en-US" altLang="de-DE" sz="1800"/>
              <a:t>Participation of authorized persons in internal trainings on the manufacturer's conformity assessment procedure</a:t>
            </a:r>
            <a:br>
              <a:rPr lang="en-US" altLang="de-DE" sz="1800"/>
            </a:br>
            <a:endParaRPr lang="en-US" altLang="de-DE" sz="1800"/>
          </a:p>
          <a:p>
            <a:pPr>
              <a:spcBef>
                <a:spcPct val="0"/>
              </a:spcBef>
              <a:buFont typeface="Arial" panose="020B0604020202020204" pitchFamily="34" charset="0"/>
              <a:buChar char="•"/>
            </a:pPr>
            <a:r>
              <a:rPr lang="en-US" altLang="de-DE" sz="1800"/>
              <a:t>Successful passing of the online test</a:t>
            </a:r>
          </a:p>
          <a:p>
            <a:pPr marL="0" indent="0">
              <a:spcBef>
                <a:spcPct val="0"/>
              </a:spcBef>
              <a:buNone/>
            </a:pPr>
            <a:endParaRPr lang="en-US" altLang="de-DE" sz="1800"/>
          </a:p>
          <a:p>
            <a:pPr>
              <a:spcBef>
                <a:spcPct val="0"/>
              </a:spcBef>
              <a:buFont typeface="Arial" panose="020B0604020202020204" pitchFamily="34" charset="0"/>
              <a:buChar char="•"/>
            </a:pPr>
            <a:r>
              <a:rPr lang="en-US" altLang="de-DE" sz="1800"/>
              <a:t>Well known and at hand:</a:t>
            </a:r>
            <a:br>
              <a:rPr lang="en-US" altLang="de-DE" sz="1800"/>
            </a:br>
            <a:r>
              <a:rPr lang="en-US" altLang="de-DE" sz="1800"/>
              <a:t>   - All relevant EU-regulations (2014/31/EU) and national law </a:t>
            </a:r>
            <a:br>
              <a:rPr lang="en-US" altLang="de-DE" sz="1800"/>
            </a:br>
            <a:r>
              <a:rPr lang="en-US" altLang="de-DE" sz="1800"/>
              <a:t>   - All relevant Norms EN 45501:2015, OIML and WELMEC </a:t>
            </a:r>
          </a:p>
        </p:txBody>
      </p:sp>
      <p:sp>
        <p:nvSpPr>
          <p:cNvPr id="5" name="Title 6">
            <a:extLst>
              <a:ext uri="{FF2B5EF4-FFF2-40B4-BE49-F238E27FC236}">
                <a16:creationId xmlns:a16="http://schemas.microsoft.com/office/drawing/2014/main" id="{EDF580E7-71A7-4036-B309-FA7ECB54B73A}"/>
              </a:ext>
            </a:extLst>
          </p:cNvPr>
          <p:cNvSpPr txBox="1">
            <a:spLocks/>
          </p:cNvSpPr>
          <p:nvPr/>
        </p:nvSpPr>
        <p:spPr bwMode="auto">
          <a:xfrm>
            <a:off x="551384" y="596037"/>
            <a:ext cx="70231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r>
              <a:rPr lang="en-US" b="1" kern="0">
                <a:solidFill>
                  <a:schemeClr val="tx1"/>
                </a:solidFill>
              </a:rPr>
              <a:t>1.3 Prerequisites</a:t>
            </a:r>
          </a:p>
        </p:txBody>
      </p:sp>
      <p:sp>
        <p:nvSpPr>
          <p:cNvPr id="6" name="Title 6">
            <a:extLst>
              <a:ext uri="{FF2B5EF4-FFF2-40B4-BE49-F238E27FC236}">
                <a16:creationId xmlns:a16="http://schemas.microsoft.com/office/drawing/2014/main" id="{32402188-5778-427C-BBD7-4DE0B8813EEF}"/>
              </a:ext>
            </a:extLst>
          </p:cNvPr>
          <p:cNvSpPr txBox="1">
            <a:spLocks/>
          </p:cNvSpPr>
          <p:nvPr/>
        </p:nvSpPr>
        <p:spPr bwMode="auto">
          <a:xfrm>
            <a:off x="261939" y="154712"/>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lumMod val="50000"/>
                    <a:lumOff val="50000"/>
                  </a:srgbClr>
                </a:solidFill>
                <a:effectLst/>
                <a:uLnTx/>
                <a:uFillTx/>
                <a:latin typeface="Arial"/>
                <a:ea typeface="+mj-ea"/>
                <a:cs typeface="Arial"/>
              </a:rPr>
              <a:t>Introduction</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3730</Words>
  <Application>Microsoft Office PowerPoint</Application>
  <PresentationFormat>Widescreen</PresentationFormat>
  <Paragraphs>606</Paragraphs>
  <Slides>64</Slides>
  <Notes>0</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64</vt:i4>
      </vt:variant>
    </vt:vector>
  </HeadingPairs>
  <TitlesOfParts>
    <vt:vector size="70" baseType="lpstr">
      <vt:lpstr>Arial</vt:lpstr>
      <vt:lpstr>Calibri</vt:lpstr>
      <vt:lpstr>Calibri Light</vt:lpstr>
      <vt:lpstr>Wingdings</vt:lpstr>
      <vt:lpstr>Default Design</vt:lpstr>
      <vt:lpstr>1_Default Design</vt:lpstr>
      <vt:lpstr>Rinstrum Verification Officers  Refresher Training 2022</vt:lpstr>
      <vt:lpstr>Content – RVO Refresher Training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R400 Serial Communications and Printing</dc:title>
  <dc:subject>Technical Training</dc:subject>
  <dc:creator>Joe Rickey</dc:creator>
  <cp:lastModifiedBy>Thahiru Herath</cp:lastModifiedBy>
  <cp:revision>1</cp:revision>
  <cp:lastPrinted>2017-11-07T11:18:01Z</cp:lastPrinted>
  <dcterms:created xsi:type="dcterms:W3CDTF">2007-03-01T12:39:42Z</dcterms:created>
  <dcterms:modified xsi:type="dcterms:W3CDTF">2023-01-02T17:13:44Z</dcterms:modified>
  <cp:category>Technical</cp:category>
</cp:coreProperties>
</file>